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2"/>
  </p:notesMasterIdLst>
  <p:sldIdLst>
    <p:sldId id="256" r:id="rId2"/>
    <p:sldId id="1371" r:id="rId3"/>
    <p:sldId id="1036" r:id="rId4"/>
    <p:sldId id="1888" r:id="rId5"/>
    <p:sldId id="1889" r:id="rId6"/>
    <p:sldId id="1035" r:id="rId7"/>
    <p:sldId id="1994" r:id="rId8"/>
    <p:sldId id="1993" r:id="rId9"/>
    <p:sldId id="1992" r:id="rId10"/>
    <p:sldId id="1468" r:id="rId11"/>
    <p:sldId id="2002" r:id="rId12"/>
    <p:sldId id="2003" r:id="rId13"/>
    <p:sldId id="1890" r:id="rId14"/>
    <p:sldId id="1897" r:id="rId15"/>
    <p:sldId id="1891" r:id="rId16"/>
    <p:sldId id="1898" r:id="rId17"/>
    <p:sldId id="1899" r:id="rId18"/>
    <p:sldId id="1900" r:id="rId19"/>
    <p:sldId id="1894" r:id="rId20"/>
    <p:sldId id="1901" r:id="rId21"/>
    <p:sldId id="1902" r:id="rId22"/>
    <p:sldId id="1903" r:id="rId23"/>
    <p:sldId id="1904" r:id="rId24"/>
    <p:sldId id="1846" r:id="rId25"/>
    <p:sldId id="2004" r:id="rId26"/>
    <p:sldId id="262" r:id="rId27"/>
    <p:sldId id="264" r:id="rId28"/>
    <p:sldId id="268" r:id="rId29"/>
    <p:sldId id="265" r:id="rId30"/>
    <p:sldId id="269" r:id="rId31"/>
    <p:sldId id="266" r:id="rId32"/>
    <p:sldId id="270" r:id="rId33"/>
    <p:sldId id="267" r:id="rId34"/>
    <p:sldId id="272" r:id="rId35"/>
    <p:sldId id="271" r:id="rId36"/>
    <p:sldId id="263" r:id="rId37"/>
    <p:sldId id="2005" r:id="rId38"/>
    <p:sldId id="1821" r:id="rId39"/>
    <p:sldId id="1983" r:id="rId40"/>
    <p:sldId id="1984" r:id="rId41"/>
    <p:sldId id="1765" r:id="rId42"/>
    <p:sldId id="1785" r:id="rId43"/>
    <p:sldId id="2006" r:id="rId44"/>
    <p:sldId id="1986" r:id="rId45"/>
    <p:sldId id="1985" r:id="rId46"/>
    <p:sldId id="1987" r:id="rId47"/>
    <p:sldId id="1476" r:id="rId48"/>
    <p:sldId id="1477" r:id="rId49"/>
    <p:sldId id="1533" r:id="rId50"/>
    <p:sldId id="629" r:id="rId51"/>
    <p:sldId id="1286" r:id="rId52"/>
    <p:sldId id="1314" r:id="rId53"/>
    <p:sldId id="1315" r:id="rId54"/>
    <p:sldId id="1316" r:id="rId55"/>
    <p:sldId id="1317" r:id="rId56"/>
    <p:sldId id="1318" r:id="rId57"/>
    <p:sldId id="1319" r:id="rId58"/>
    <p:sldId id="1320" r:id="rId59"/>
    <p:sldId id="1347" r:id="rId60"/>
    <p:sldId id="1348" r:id="rId61"/>
    <p:sldId id="1801" r:id="rId62"/>
    <p:sldId id="1959" r:id="rId63"/>
    <p:sldId id="1960" r:id="rId64"/>
    <p:sldId id="1961" r:id="rId65"/>
    <p:sldId id="1962" r:id="rId66"/>
    <p:sldId id="1998" r:id="rId67"/>
    <p:sldId id="1964" r:id="rId68"/>
    <p:sldId id="1967" r:id="rId69"/>
    <p:sldId id="1968" r:id="rId70"/>
    <p:sldId id="1969" r:id="rId71"/>
    <p:sldId id="1970" r:id="rId72"/>
    <p:sldId id="1971" r:id="rId73"/>
    <p:sldId id="1999" r:id="rId74"/>
    <p:sldId id="2000" r:id="rId75"/>
    <p:sldId id="1988" r:id="rId76"/>
    <p:sldId id="527" r:id="rId77"/>
    <p:sldId id="1790" r:id="rId78"/>
    <p:sldId id="1866" r:id="rId79"/>
    <p:sldId id="1867" r:id="rId80"/>
    <p:sldId id="1868" r:id="rId81"/>
    <p:sldId id="1869" r:id="rId82"/>
    <p:sldId id="529" r:id="rId83"/>
    <p:sldId id="1887" r:id="rId84"/>
    <p:sldId id="1427" r:id="rId85"/>
    <p:sldId id="1914" r:id="rId86"/>
    <p:sldId id="1809" r:id="rId87"/>
    <p:sldId id="1810" r:id="rId88"/>
    <p:sldId id="1811" r:id="rId89"/>
    <p:sldId id="1812" r:id="rId90"/>
    <p:sldId id="1813" r:id="rId91"/>
    <p:sldId id="1814" r:id="rId92"/>
    <p:sldId id="1815" r:id="rId93"/>
    <p:sldId id="1816" r:id="rId94"/>
    <p:sldId id="1818" r:id="rId95"/>
    <p:sldId id="1819" r:id="rId96"/>
    <p:sldId id="1820" r:id="rId97"/>
    <p:sldId id="2001" r:id="rId98"/>
    <p:sldId id="1963" r:id="rId99"/>
    <p:sldId id="311" r:id="rId100"/>
    <p:sldId id="312" r:id="rId10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67" autoAdjust="0"/>
    <p:restoredTop sz="94249" autoAdjust="0"/>
  </p:normalViewPr>
  <p:slideViewPr>
    <p:cSldViewPr snapToGrid="0">
      <p:cViewPr varScale="1">
        <p:scale>
          <a:sx n="108" d="100"/>
          <a:sy n="108" d="100"/>
        </p:scale>
        <p:origin x="-120" y="-1888"/>
      </p:cViewPr>
      <p:guideLst>
        <p:guide orient="horz" pos="2160"/>
        <p:guide pos="3840"/>
      </p:guideLst>
    </p:cSldViewPr>
  </p:slideViewPr>
  <p:outlineViewPr>
    <p:cViewPr>
      <p:scale>
        <a:sx n="33" d="100"/>
        <a:sy n="33" d="100"/>
      </p:scale>
      <p:origin x="0" y="20208"/>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5" d="100"/>
          <a:sy n="65" d="100"/>
        </p:scale>
        <p:origin x="3154" y="58"/>
      </p:cViewPr>
      <p:guideLst/>
    </p:cSldViewPr>
  </p:notes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notesMaster" Target="notesMasters/notesMaster1.xml"/><Relationship Id="rId103" Type="http://schemas.openxmlformats.org/officeDocument/2006/relationships/printerSettings" Target="printerSettings/printerSettings1.bin"/><Relationship Id="rId104" Type="http://schemas.openxmlformats.org/officeDocument/2006/relationships/presProps" Target="presProps.xml"/><Relationship Id="rId105" Type="http://schemas.openxmlformats.org/officeDocument/2006/relationships/viewProps" Target="viewProps.xml"/><Relationship Id="rId106" Type="http://schemas.openxmlformats.org/officeDocument/2006/relationships/theme" Target="theme/theme1.xml"/><Relationship Id="rId10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BD5DC4-4B66-4E8B-8FF6-21F8F9B69F03}" type="datetimeFigureOut">
              <a:rPr lang="en-US" smtClean="0"/>
              <a:t>3/19/20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AF5D53-E1F4-4BC4-871B-41EB890F45F1}" type="slidenum">
              <a:rPr lang="en-US" smtClean="0"/>
              <a:t>‹#›</a:t>
            </a:fld>
            <a:endParaRPr lang="en-US"/>
          </a:p>
        </p:txBody>
      </p:sp>
    </p:spTree>
    <p:extLst>
      <p:ext uri="{BB962C8B-B14F-4D97-AF65-F5344CB8AC3E}">
        <p14:creationId xmlns:p14="http://schemas.microsoft.com/office/powerpoint/2010/main" val="2270751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AF5D53-E1F4-4BC4-871B-41EB890F45F1}" type="slidenum">
              <a:rPr lang="en-US" smtClean="0"/>
              <a:t>1</a:t>
            </a:fld>
            <a:endParaRPr lang="en-US"/>
          </a:p>
        </p:txBody>
      </p:sp>
    </p:spTree>
    <p:extLst>
      <p:ext uri="{BB962C8B-B14F-4D97-AF65-F5344CB8AC3E}">
        <p14:creationId xmlns:p14="http://schemas.microsoft.com/office/powerpoint/2010/main" val="101440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7C070-2638-47DA-A0D0-75000094239D}"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2086225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7C070-2638-47DA-A0D0-75000094239D}"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31394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7C070-2638-47DA-A0D0-75000094239D}"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3493988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7C070-2638-47DA-A0D0-75000094239D}"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2387559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7C070-2638-47DA-A0D0-75000094239D}" type="datetimeFigureOut">
              <a:rPr lang="en-US" smtClean="0"/>
              <a:t>3/19/20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117641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7C070-2638-47DA-A0D0-75000094239D}"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3032622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7C070-2638-47DA-A0D0-75000094239D}" type="datetimeFigureOut">
              <a:rPr lang="en-US" smtClean="0"/>
              <a:t>3/19/20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246034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7C070-2638-47DA-A0D0-75000094239D}" type="datetimeFigureOut">
              <a:rPr lang="en-US" smtClean="0"/>
              <a:t>3/19/20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9075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7C070-2638-47DA-A0D0-75000094239D}" type="datetimeFigureOut">
              <a:rPr lang="en-US" smtClean="0"/>
              <a:t>3/19/20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2562818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17C070-2638-47DA-A0D0-75000094239D}"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1468909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17C070-2638-47DA-A0D0-75000094239D}" type="datetimeFigureOut">
              <a:rPr lang="en-US" smtClean="0"/>
              <a:t>3/19/20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E1FC0-57AD-4101-B09E-ABC77F060815}" type="slidenum">
              <a:rPr lang="en-US" smtClean="0"/>
              <a:t>‹#›</a:t>
            </a:fld>
            <a:endParaRPr lang="en-US"/>
          </a:p>
        </p:txBody>
      </p:sp>
    </p:spTree>
    <p:extLst>
      <p:ext uri="{BB962C8B-B14F-4D97-AF65-F5344CB8AC3E}">
        <p14:creationId xmlns:p14="http://schemas.microsoft.com/office/powerpoint/2010/main" val="27836404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7C070-2638-47DA-A0D0-75000094239D}" type="datetimeFigureOut">
              <a:rPr lang="en-US" smtClean="0"/>
              <a:t>3/19/20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E1FC0-57AD-4101-B09E-ABC77F060815}" type="slidenum">
              <a:rPr lang="en-US" smtClean="0"/>
              <a:t>‹#›</a:t>
            </a:fld>
            <a:endParaRPr lang="en-US"/>
          </a:p>
        </p:txBody>
      </p:sp>
    </p:spTree>
    <p:extLst>
      <p:ext uri="{BB962C8B-B14F-4D97-AF65-F5344CB8AC3E}">
        <p14:creationId xmlns:p14="http://schemas.microsoft.com/office/powerpoint/2010/main" val="9821524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tm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5910" y="115910"/>
            <a:ext cx="11951594" cy="660686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9414" y="1122363"/>
            <a:ext cx="4333172" cy="4593710"/>
          </a:xfrm>
          <a:prstGeom prst="rect">
            <a:avLst/>
          </a:prstGeom>
        </p:spPr>
      </p:pic>
    </p:spTree>
    <p:extLst>
      <p:ext uri="{BB962C8B-B14F-4D97-AF65-F5344CB8AC3E}">
        <p14:creationId xmlns:p14="http://schemas.microsoft.com/office/powerpoint/2010/main" val="160674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788756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5910" y="115910"/>
            <a:ext cx="11951594" cy="660686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9414" y="1122363"/>
            <a:ext cx="4333172" cy="4593710"/>
          </a:xfrm>
          <a:prstGeom prst="rect">
            <a:avLst/>
          </a:prstGeom>
        </p:spPr>
      </p:pic>
    </p:spTree>
    <p:extLst>
      <p:ext uri="{BB962C8B-B14F-4D97-AF65-F5344CB8AC3E}">
        <p14:creationId xmlns:p14="http://schemas.microsoft.com/office/powerpoint/2010/main" val="1973453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75D6B14-03EA-4373-8AB9-348D67D6FBDB}"/>
              </a:ext>
            </a:extLst>
          </p:cNvPr>
          <p:cNvSpPr>
            <a:spLocks noGrp="1"/>
          </p:cNvSpPr>
          <p:nvPr>
            <p:ph type="title"/>
          </p:nvPr>
        </p:nvSpPr>
        <p:spPr>
          <a:xfrm>
            <a:off x="838200" y="444638"/>
            <a:ext cx="10515600" cy="1675710"/>
          </a:xfrm>
        </p:spPr>
        <p:txBody>
          <a:bodyPr/>
          <a:lstStyle/>
          <a:p>
            <a:pPr algn="ctr"/>
            <a:r>
              <a:rPr lang="en-US" sz="5000" i="1" u="sng" dirty="0"/>
              <a:t>Lion and the Lamb</a:t>
            </a:r>
            <a:endParaRPr lang="en-US" i="1" u="sng" dirty="0"/>
          </a:p>
        </p:txBody>
      </p:sp>
      <p:sp>
        <p:nvSpPr>
          <p:cNvPr id="5" name="TextBox 4">
            <a:extLst>
              <a:ext uri="{FF2B5EF4-FFF2-40B4-BE49-F238E27FC236}">
                <a16:creationId xmlns:a16="http://schemas.microsoft.com/office/drawing/2014/main" xmlns="" id="{EBD42640-2131-45D0-9133-916CB953C7FF}"/>
              </a:ext>
            </a:extLst>
          </p:cNvPr>
          <p:cNvSpPr txBox="1"/>
          <p:nvPr/>
        </p:nvSpPr>
        <p:spPr>
          <a:xfrm>
            <a:off x="838200" y="1876218"/>
            <a:ext cx="10515600" cy="4247317"/>
          </a:xfrm>
          <a:prstGeom prst="rect">
            <a:avLst/>
          </a:prstGeom>
          <a:noFill/>
        </p:spPr>
        <p:txBody>
          <a:bodyPr wrap="square" rtlCol="0">
            <a:spAutoFit/>
          </a:bodyPr>
          <a:lstStyle/>
          <a:p>
            <a:pPr algn="ctr"/>
            <a:r>
              <a:rPr lang="en-US" sz="5400" dirty="0"/>
              <a:t>He's coming on the clouds </a:t>
            </a:r>
          </a:p>
          <a:p>
            <a:pPr algn="ctr"/>
            <a:r>
              <a:rPr lang="en-US" sz="5400" dirty="0"/>
              <a:t>Kings and kingdoms will bow down</a:t>
            </a:r>
            <a:br>
              <a:rPr lang="en-US" sz="5400" dirty="0"/>
            </a:br>
            <a:r>
              <a:rPr lang="en-US" sz="5400" dirty="0"/>
              <a:t>And every chain will break </a:t>
            </a:r>
          </a:p>
          <a:p>
            <a:pPr algn="ctr"/>
            <a:r>
              <a:rPr lang="en-US" sz="5400" dirty="0"/>
              <a:t>As broken hearts declare His praise</a:t>
            </a:r>
            <a:br>
              <a:rPr lang="en-US" sz="5400" dirty="0"/>
            </a:br>
            <a:r>
              <a:rPr lang="en-US" sz="5400" dirty="0"/>
              <a:t>Who can stop the Lord Almighty?</a:t>
            </a:r>
          </a:p>
        </p:txBody>
      </p:sp>
    </p:spTree>
    <p:extLst>
      <p:ext uri="{BB962C8B-B14F-4D97-AF65-F5344CB8AC3E}">
        <p14:creationId xmlns:p14="http://schemas.microsoft.com/office/powerpoint/2010/main" val="250455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463826"/>
            <a:ext cx="10515600" cy="5713137"/>
          </a:xfrm>
        </p:spPr>
        <p:txBody>
          <a:bodyPr>
            <a:normAutofit/>
          </a:bodyPr>
          <a:lstStyle/>
          <a:p>
            <a:pPr marL="0" indent="0" algn="ctr">
              <a:lnSpc>
                <a:spcPct val="100000"/>
              </a:lnSpc>
              <a:buNone/>
            </a:pPr>
            <a:endParaRPr lang="en-US" sz="5400" dirty="0"/>
          </a:p>
          <a:p>
            <a:pPr marL="0" indent="0" algn="ctr">
              <a:lnSpc>
                <a:spcPct val="100000"/>
              </a:lnSpc>
              <a:buNone/>
            </a:pPr>
            <a:r>
              <a:rPr lang="en-US" sz="5400" dirty="0"/>
              <a:t>Our God is the Lion </a:t>
            </a:r>
          </a:p>
          <a:p>
            <a:pPr marL="0" indent="0" algn="ctr">
              <a:lnSpc>
                <a:spcPct val="100000"/>
              </a:lnSpc>
              <a:buNone/>
            </a:pPr>
            <a:r>
              <a:rPr lang="en-US" sz="5400" dirty="0"/>
              <a:t>The Lion of Judah</a:t>
            </a:r>
            <a:br>
              <a:rPr lang="en-US" sz="5400" dirty="0"/>
            </a:br>
            <a:r>
              <a:rPr lang="en-US" sz="5400" dirty="0"/>
              <a:t>He's roaring with power </a:t>
            </a:r>
          </a:p>
          <a:p>
            <a:pPr marL="0" indent="0" algn="ctr">
              <a:lnSpc>
                <a:spcPct val="100000"/>
              </a:lnSpc>
              <a:buNone/>
            </a:pPr>
            <a:r>
              <a:rPr lang="en-US" sz="5400" dirty="0"/>
              <a:t>And fighting our battles</a:t>
            </a:r>
            <a:br>
              <a:rPr lang="en-US" sz="5400" dirty="0"/>
            </a:br>
            <a:r>
              <a:rPr lang="en-US" sz="5400" dirty="0"/>
              <a:t>And every knee will bow before Him</a:t>
            </a:r>
          </a:p>
        </p:txBody>
      </p:sp>
    </p:spTree>
    <p:extLst>
      <p:ext uri="{BB962C8B-B14F-4D97-AF65-F5344CB8AC3E}">
        <p14:creationId xmlns:p14="http://schemas.microsoft.com/office/powerpoint/2010/main" val="2974573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199" y="975935"/>
            <a:ext cx="10768749" cy="5466072"/>
          </a:xfrm>
        </p:spPr>
        <p:txBody>
          <a:bodyPr>
            <a:noAutofit/>
          </a:bodyPr>
          <a:lstStyle/>
          <a:p>
            <a:pPr marL="0" indent="0" algn="ctr">
              <a:lnSpc>
                <a:spcPct val="100000"/>
              </a:lnSpc>
              <a:buNone/>
            </a:pPr>
            <a:r>
              <a:rPr lang="en-US" sz="5400" dirty="0"/>
              <a:t>Our God is the Lamb </a:t>
            </a:r>
          </a:p>
          <a:p>
            <a:pPr marL="0" indent="0" algn="ctr">
              <a:lnSpc>
                <a:spcPct val="100000"/>
              </a:lnSpc>
              <a:buNone/>
            </a:pPr>
            <a:r>
              <a:rPr lang="en-US" sz="5400" dirty="0"/>
              <a:t>The Lamb that was slain</a:t>
            </a:r>
            <a:br>
              <a:rPr lang="en-US" sz="5400" dirty="0"/>
            </a:br>
            <a:r>
              <a:rPr lang="en-US" sz="5400" dirty="0"/>
              <a:t>For the sin of the world </a:t>
            </a:r>
          </a:p>
          <a:p>
            <a:pPr marL="0" indent="0" algn="ctr">
              <a:lnSpc>
                <a:spcPct val="100000"/>
              </a:lnSpc>
              <a:buNone/>
            </a:pPr>
            <a:r>
              <a:rPr lang="en-US" sz="5400" dirty="0"/>
              <a:t>His blood breaks the chains</a:t>
            </a:r>
            <a:br>
              <a:rPr lang="en-US" sz="5400" dirty="0"/>
            </a:br>
            <a:endParaRPr lang="en-US" sz="5400" dirty="0"/>
          </a:p>
        </p:txBody>
      </p:sp>
    </p:spTree>
    <p:extLst>
      <p:ext uri="{BB962C8B-B14F-4D97-AF65-F5344CB8AC3E}">
        <p14:creationId xmlns:p14="http://schemas.microsoft.com/office/powerpoint/2010/main" val="2930105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199" y="728870"/>
            <a:ext cx="10768749" cy="5713137"/>
          </a:xfrm>
        </p:spPr>
        <p:txBody>
          <a:bodyPr>
            <a:noAutofit/>
          </a:bodyPr>
          <a:lstStyle/>
          <a:p>
            <a:pPr marL="0" indent="0" algn="ctr">
              <a:lnSpc>
                <a:spcPct val="100000"/>
              </a:lnSpc>
              <a:buNone/>
            </a:pPr>
            <a:r>
              <a:rPr lang="en-US" sz="5400" dirty="0"/>
              <a:t/>
            </a:r>
            <a:br>
              <a:rPr lang="en-US" sz="5400" dirty="0"/>
            </a:br>
            <a:r>
              <a:rPr lang="en-US" sz="5400" dirty="0"/>
              <a:t>And every knee will bow </a:t>
            </a:r>
          </a:p>
          <a:p>
            <a:pPr marL="0" indent="0" algn="ctr">
              <a:lnSpc>
                <a:spcPct val="100000"/>
              </a:lnSpc>
              <a:buNone/>
            </a:pPr>
            <a:r>
              <a:rPr lang="en-US" sz="5400" dirty="0"/>
              <a:t>Before the Lion and the Lamb</a:t>
            </a:r>
            <a:br>
              <a:rPr lang="en-US" sz="5400" dirty="0"/>
            </a:br>
            <a:r>
              <a:rPr lang="en-US" sz="5400" dirty="0"/>
              <a:t>Every knee will bow before Him</a:t>
            </a:r>
          </a:p>
        </p:txBody>
      </p:sp>
    </p:spTree>
    <p:extLst>
      <p:ext uri="{BB962C8B-B14F-4D97-AF65-F5344CB8AC3E}">
        <p14:creationId xmlns:p14="http://schemas.microsoft.com/office/powerpoint/2010/main" val="126858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1034726"/>
            <a:ext cx="10515600" cy="5142237"/>
          </a:xfrm>
        </p:spPr>
        <p:txBody>
          <a:bodyPr>
            <a:normAutofit/>
          </a:bodyPr>
          <a:lstStyle/>
          <a:p>
            <a:pPr marL="0" indent="0" algn="ctr">
              <a:lnSpc>
                <a:spcPct val="100000"/>
              </a:lnSpc>
              <a:buNone/>
            </a:pPr>
            <a:r>
              <a:rPr lang="en-US" sz="5400" dirty="0"/>
              <a:t>So open up the gates </a:t>
            </a:r>
          </a:p>
          <a:p>
            <a:pPr marL="0" indent="0" algn="ctr">
              <a:lnSpc>
                <a:spcPct val="100000"/>
              </a:lnSpc>
              <a:buNone/>
            </a:pPr>
            <a:r>
              <a:rPr lang="en-US" sz="5400" dirty="0"/>
              <a:t>Make way before the King of kings</a:t>
            </a:r>
            <a:br>
              <a:rPr lang="en-US" sz="5400" dirty="0"/>
            </a:br>
            <a:r>
              <a:rPr lang="en-US" sz="5400" dirty="0"/>
              <a:t>Our God who calls the saved </a:t>
            </a:r>
          </a:p>
          <a:p>
            <a:pPr marL="0" indent="0" algn="ctr">
              <a:lnSpc>
                <a:spcPct val="100000"/>
              </a:lnSpc>
              <a:buNone/>
            </a:pPr>
            <a:r>
              <a:rPr lang="en-US" sz="5400" dirty="0"/>
              <a:t>Is here to set the captives free</a:t>
            </a:r>
            <a:br>
              <a:rPr lang="en-US" sz="5400" dirty="0"/>
            </a:br>
            <a:r>
              <a:rPr lang="en-US" sz="5400" dirty="0"/>
              <a:t>For who can stop the Lord Almighty?</a:t>
            </a:r>
          </a:p>
        </p:txBody>
      </p:sp>
    </p:spTree>
    <p:extLst>
      <p:ext uri="{BB962C8B-B14F-4D97-AF65-F5344CB8AC3E}">
        <p14:creationId xmlns:p14="http://schemas.microsoft.com/office/powerpoint/2010/main" val="3865139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463826"/>
            <a:ext cx="10515600" cy="5713137"/>
          </a:xfrm>
        </p:spPr>
        <p:txBody>
          <a:bodyPr>
            <a:normAutofit/>
          </a:bodyPr>
          <a:lstStyle/>
          <a:p>
            <a:pPr marL="0" indent="0" algn="ctr">
              <a:lnSpc>
                <a:spcPct val="100000"/>
              </a:lnSpc>
              <a:buNone/>
            </a:pPr>
            <a:endParaRPr lang="en-US" sz="5400" dirty="0"/>
          </a:p>
          <a:p>
            <a:pPr marL="0" indent="0" algn="ctr">
              <a:lnSpc>
                <a:spcPct val="100000"/>
              </a:lnSpc>
              <a:buNone/>
            </a:pPr>
            <a:r>
              <a:rPr lang="en-US" sz="5400" dirty="0"/>
              <a:t>Our God is the Lion </a:t>
            </a:r>
          </a:p>
          <a:p>
            <a:pPr marL="0" indent="0" algn="ctr">
              <a:lnSpc>
                <a:spcPct val="100000"/>
              </a:lnSpc>
              <a:buNone/>
            </a:pPr>
            <a:r>
              <a:rPr lang="en-US" sz="5400" dirty="0"/>
              <a:t>The Lion of Judah</a:t>
            </a:r>
            <a:br>
              <a:rPr lang="en-US" sz="5400" dirty="0"/>
            </a:br>
            <a:r>
              <a:rPr lang="en-US" sz="5400" dirty="0"/>
              <a:t>He's roaring with power </a:t>
            </a:r>
          </a:p>
          <a:p>
            <a:pPr marL="0" indent="0" algn="ctr">
              <a:lnSpc>
                <a:spcPct val="100000"/>
              </a:lnSpc>
              <a:buNone/>
            </a:pPr>
            <a:r>
              <a:rPr lang="en-US" sz="5400" dirty="0"/>
              <a:t>And fighting our battles</a:t>
            </a:r>
            <a:br>
              <a:rPr lang="en-US" sz="5400" dirty="0"/>
            </a:br>
            <a:r>
              <a:rPr lang="en-US" sz="5400" dirty="0"/>
              <a:t>And every knee will bow before Him</a:t>
            </a:r>
          </a:p>
        </p:txBody>
      </p:sp>
    </p:spTree>
    <p:extLst>
      <p:ext uri="{BB962C8B-B14F-4D97-AF65-F5344CB8AC3E}">
        <p14:creationId xmlns:p14="http://schemas.microsoft.com/office/powerpoint/2010/main" val="3429273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199" y="975935"/>
            <a:ext cx="10768749" cy="5466072"/>
          </a:xfrm>
        </p:spPr>
        <p:txBody>
          <a:bodyPr>
            <a:noAutofit/>
          </a:bodyPr>
          <a:lstStyle/>
          <a:p>
            <a:pPr marL="0" indent="0" algn="ctr">
              <a:lnSpc>
                <a:spcPct val="100000"/>
              </a:lnSpc>
              <a:buNone/>
            </a:pPr>
            <a:r>
              <a:rPr lang="en-US" sz="5400" dirty="0"/>
              <a:t>Our God is the Lamb </a:t>
            </a:r>
          </a:p>
          <a:p>
            <a:pPr marL="0" indent="0" algn="ctr">
              <a:lnSpc>
                <a:spcPct val="100000"/>
              </a:lnSpc>
              <a:buNone/>
            </a:pPr>
            <a:r>
              <a:rPr lang="en-US" sz="5400" dirty="0"/>
              <a:t>The Lamb that was slain</a:t>
            </a:r>
            <a:br>
              <a:rPr lang="en-US" sz="5400" dirty="0"/>
            </a:br>
            <a:r>
              <a:rPr lang="en-US" sz="5400" dirty="0"/>
              <a:t>For the sin of the world </a:t>
            </a:r>
          </a:p>
          <a:p>
            <a:pPr marL="0" indent="0" algn="ctr">
              <a:lnSpc>
                <a:spcPct val="100000"/>
              </a:lnSpc>
              <a:buNone/>
            </a:pPr>
            <a:r>
              <a:rPr lang="en-US" sz="5400" dirty="0"/>
              <a:t>His blood breaks the chains</a:t>
            </a:r>
            <a:br>
              <a:rPr lang="en-US" sz="5400" dirty="0"/>
            </a:br>
            <a:endParaRPr lang="en-US" sz="5400" dirty="0"/>
          </a:p>
        </p:txBody>
      </p:sp>
    </p:spTree>
    <p:extLst>
      <p:ext uri="{BB962C8B-B14F-4D97-AF65-F5344CB8AC3E}">
        <p14:creationId xmlns:p14="http://schemas.microsoft.com/office/powerpoint/2010/main" val="4046775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199" y="728870"/>
            <a:ext cx="10768749" cy="5713137"/>
          </a:xfrm>
        </p:spPr>
        <p:txBody>
          <a:bodyPr>
            <a:noAutofit/>
          </a:bodyPr>
          <a:lstStyle/>
          <a:p>
            <a:pPr marL="0" indent="0" algn="ctr">
              <a:lnSpc>
                <a:spcPct val="100000"/>
              </a:lnSpc>
              <a:buNone/>
            </a:pPr>
            <a:r>
              <a:rPr lang="en-US" sz="5400" dirty="0"/>
              <a:t/>
            </a:r>
            <a:br>
              <a:rPr lang="en-US" sz="5400" dirty="0"/>
            </a:br>
            <a:r>
              <a:rPr lang="en-US" sz="5400" dirty="0"/>
              <a:t>And every knee will bow </a:t>
            </a:r>
          </a:p>
          <a:p>
            <a:pPr marL="0" indent="0" algn="ctr">
              <a:lnSpc>
                <a:spcPct val="100000"/>
              </a:lnSpc>
              <a:buNone/>
            </a:pPr>
            <a:r>
              <a:rPr lang="en-US" sz="5400" dirty="0"/>
              <a:t>Before the Lion and the Lamb</a:t>
            </a:r>
            <a:br>
              <a:rPr lang="en-US" sz="5400" dirty="0"/>
            </a:br>
            <a:r>
              <a:rPr lang="en-US" sz="5400" dirty="0"/>
              <a:t>Every knee will bow before Him</a:t>
            </a:r>
          </a:p>
        </p:txBody>
      </p:sp>
    </p:spTree>
    <p:extLst>
      <p:ext uri="{BB962C8B-B14F-4D97-AF65-F5344CB8AC3E}">
        <p14:creationId xmlns:p14="http://schemas.microsoft.com/office/powerpoint/2010/main" val="145665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463826"/>
            <a:ext cx="10515600" cy="5713137"/>
          </a:xfrm>
        </p:spPr>
        <p:txBody>
          <a:bodyPr>
            <a:noAutofit/>
          </a:bodyPr>
          <a:lstStyle/>
          <a:p>
            <a:pPr marL="0" indent="0" algn="ctr">
              <a:buNone/>
            </a:pPr>
            <a:endParaRPr lang="en-US" sz="5400" dirty="0"/>
          </a:p>
          <a:p>
            <a:pPr marL="0" indent="0" algn="ctr">
              <a:buNone/>
            </a:pPr>
            <a:r>
              <a:rPr lang="en-US" sz="5400" dirty="0"/>
              <a:t>Who can stop the Lord Almighty?</a:t>
            </a:r>
          </a:p>
          <a:p>
            <a:pPr marL="0" indent="0" algn="ctr">
              <a:buNone/>
            </a:pPr>
            <a:r>
              <a:rPr lang="en-US" sz="5400" dirty="0"/>
              <a:t>Who can stop the Lord Almighty?</a:t>
            </a:r>
          </a:p>
          <a:p>
            <a:pPr marL="0" indent="0" algn="ctr">
              <a:buNone/>
            </a:pPr>
            <a:r>
              <a:rPr lang="en-US" sz="5400" dirty="0"/>
              <a:t>Who can stop the Lord Almighty?</a:t>
            </a:r>
          </a:p>
          <a:p>
            <a:pPr marL="0" indent="0" algn="ctr">
              <a:buNone/>
            </a:pPr>
            <a:r>
              <a:rPr lang="en-US" sz="5400" dirty="0"/>
              <a:t>Who can stop the Lord?</a:t>
            </a:r>
          </a:p>
          <a:p>
            <a:pPr marL="0" indent="0" algn="ctr">
              <a:buNone/>
            </a:pPr>
            <a:endParaRPr lang="en-US" sz="5400" dirty="0"/>
          </a:p>
        </p:txBody>
      </p:sp>
    </p:spTree>
    <p:extLst>
      <p:ext uri="{BB962C8B-B14F-4D97-AF65-F5344CB8AC3E}">
        <p14:creationId xmlns:p14="http://schemas.microsoft.com/office/powerpoint/2010/main" val="1115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a16="http://schemas.microsoft.com/office/drawing/2014/main" xmlns="" id="{2F64E45F-4BDE-482B-BFA9-5E72561CC1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307" y="799733"/>
            <a:ext cx="11717385" cy="5258534"/>
          </a:xfrm>
          <a:prstGeom prst="rect">
            <a:avLst/>
          </a:prstGeom>
        </p:spPr>
      </p:pic>
    </p:spTree>
    <p:extLst>
      <p:ext uri="{BB962C8B-B14F-4D97-AF65-F5344CB8AC3E}">
        <p14:creationId xmlns:p14="http://schemas.microsoft.com/office/powerpoint/2010/main" val="1745135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463826"/>
            <a:ext cx="10515600" cy="5713137"/>
          </a:xfrm>
        </p:spPr>
        <p:txBody>
          <a:bodyPr>
            <a:normAutofit/>
          </a:bodyPr>
          <a:lstStyle/>
          <a:p>
            <a:pPr marL="0" indent="0" algn="ctr">
              <a:lnSpc>
                <a:spcPct val="100000"/>
              </a:lnSpc>
              <a:buNone/>
            </a:pPr>
            <a:endParaRPr lang="en-US" sz="5400" dirty="0"/>
          </a:p>
          <a:p>
            <a:pPr marL="0" indent="0" algn="ctr">
              <a:lnSpc>
                <a:spcPct val="100000"/>
              </a:lnSpc>
              <a:buNone/>
            </a:pPr>
            <a:r>
              <a:rPr lang="en-US" sz="5400" dirty="0"/>
              <a:t>Our God is the Lion </a:t>
            </a:r>
          </a:p>
          <a:p>
            <a:pPr marL="0" indent="0" algn="ctr">
              <a:lnSpc>
                <a:spcPct val="100000"/>
              </a:lnSpc>
              <a:buNone/>
            </a:pPr>
            <a:r>
              <a:rPr lang="en-US" sz="5400" dirty="0"/>
              <a:t>The Lion of Judah</a:t>
            </a:r>
            <a:br>
              <a:rPr lang="en-US" sz="5400" dirty="0"/>
            </a:br>
            <a:r>
              <a:rPr lang="en-US" sz="5400" dirty="0"/>
              <a:t>He's roaring with power </a:t>
            </a:r>
          </a:p>
          <a:p>
            <a:pPr marL="0" indent="0" algn="ctr">
              <a:lnSpc>
                <a:spcPct val="100000"/>
              </a:lnSpc>
              <a:buNone/>
            </a:pPr>
            <a:r>
              <a:rPr lang="en-US" sz="5400" dirty="0"/>
              <a:t>And fighting our battles</a:t>
            </a:r>
            <a:br>
              <a:rPr lang="en-US" sz="5400" dirty="0"/>
            </a:br>
            <a:r>
              <a:rPr lang="en-US" sz="5400" dirty="0"/>
              <a:t>And every knee will bow before Him</a:t>
            </a:r>
          </a:p>
        </p:txBody>
      </p:sp>
    </p:spTree>
    <p:extLst>
      <p:ext uri="{BB962C8B-B14F-4D97-AF65-F5344CB8AC3E}">
        <p14:creationId xmlns:p14="http://schemas.microsoft.com/office/powerpoint/2010/main" val="3371749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199" y="975935"/>
            <a:ext cx="10768749" cy="5466072"/>
          </a:xfrm>
        </p:spPr>
        <p:txBody>
          <a:bodyPr>
            <a:noAutofit/>
          </a:bodyPr>
          <a:lstStyle/>
          <a:p>
            <a:pPr marL="0" indent="0" algn="ctr">
              <a:lnSpc>
                <a:spcPct val="100000"/>
              </a:lnSpc>
              <a:buNone/>
            </a:pPr>
            <a:r>
              <a:rPr lang="en-US" sz="5400" dirty="0"/>
              <a:t>Our God is the Lamb </a:t>
            </a:r>
          </a:p>
          <a:p>
            <a:pPr marL="0" indent="0" algn="ctr">
              <a:lnSpc>
                <a:spcPct val="100000"/>
              </a:lnSpc>
              <a:buNone/>
            </a:pPr>
            <a:r>
              <a:rPr lang="en-US" sz="5400" dirty="0"/>
              <a:t>The Lamb that was slain</a:t>
            </a:r>
            <a:br>
              <a:rPr lang="en-US" sz="5400" dirty="0"/>
            </a:br>
            <a:r>
              <a:rPr lang="en-US" sz="5400" dirty="0"/>
              <a:t>For the sin of the world </a:t>
            </a:r>
          </a:p>
          <a:p>
            <a:pPr marL="0" indent="0" algn="ctr">
              <a:lnSpc>
                <a:spcPct val="100000"/>
              </a:lnSpc>
              <a:buNone/>
            </a:pPr>
            <a:r>
              <a:rPr lang="en-US" sz="5400" dirty="0"/>
              <a:t>His blood breaks the chains</a:t>
            </a:r>
            <a:br>
              <a:rPr lang="en-US" sz="5400" dirty="0"/>
            </a:br>
            <a:endParaRPr lang="en-US" sz="5400" dirty="0"/>
          </a:p>
        </p:txBody>
      </p:sp>
    </p:spTree>
    <p:extLst>
      <p:ext uri="{BB962C8B-B14F-4D97-AF65-F5344CB8AC3E}">
        <p14:creationId xmlns:p14="http://schemas.microsoft.com/office/powerpoint/2010/main" val="1207060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199" y="728870"/>
            <a:ext cx="10768749" cy="5713137"/>
          </a:xfrm>
        </p:spPr>
        <p:txBody>
          <a:bodyPr>
            <a:noAutofit/>
          </a:bodyPr>
          <a:lstStyle/>
          <a:p>
            <a:pPr marL="0" indent="0" algn="ctr">
              <a:lnSpc>
                <a:spcPct val="100000"/>
              </a:lnSpc>
              <a:buNone/>
            </a:pPr>
            <a:r>
              <a:rPr lang="en-US" sz="5400" dirty="0"/>
              <a:t/>
            </a:r>
            <a:br>
              <a:rPr lang="en-US" sz="5400" dirty="0"/>
            </a:br>
            <a:r>
              <a:rPr lang="en-US" sz="5400" dirty="0"/>
              <a:t>And every knee will bow </a:t>
            </a:r>
          </a:p>
          <a:p>
            <a:pPr marL="0" indent="0" algn="ctr">
              <a:lnSpc>
                <a:spcPct val="100000"/>
              </a:lnSpc>
              <a:buNone/>
            </a:pPr>
            <a:r>
              <a:rPr lang="en-US" sz="5400" dirty="0"/>
              <a:t>Before the Lion and the Lamb</a:t>
            </a:r>
            <a:br>
              <a:rPr lang="en-US" sz="5400" dirty="0"/>
            </a:br>
            <a:r>
              <a:rPr lang="en-US" sz="5400" dirty="0"/>
              <a:t>Every knee will bow before Him</a:t>
            </a:r>
          </a:p>
        </p:txBody>
      </p:sp>
    </p:spTree>
    <p:extLst>
      <p:ext uri="{BB962C8B-B14F-4D97-AF65-F5344CB8AC3E}">
        <p14:creationId xmlns:p14="http://schemas.microsoft.com/office/powerpoint/2010/main" val="1783624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6096000" y="4293704"/>
            <a:ext cx="5257799" cy="1883259"/>
          </a:xfrm>
        </p:spPr>
        <p:txBody>
          <a:bodyPr>
            <a:normAutofit lnSpcReduction="10000"/>
          </a:bodyPr>
          <a:lstStyle/>
          <a:p>
            <a:pPr marL="0" indent="0">
              <a:buNone/>
            </a:pPr>
            <a:r>
              <a:rPr lang="en-US" sz="2000" dirty="0"/>
              <a:t>“The Lion and the Lamb” words and music by Brenton Brown, Brian Johnson, </a:t>
            </a:r>
            <a:r>
              <a:rPr lang="en-US" sz="2000" dirty="0" err="1"/>
              <a:t>Leeland</a:t>
            </a:r>
            <a:r>
              <a:rPr lang="en-US" sz="2000" dirty="0"/>
              <a:t> Mooring</a:t>
            </a:r>
          </a:p>
          <a:p>
            <a:pPr marL="0" indent="0">
              <a:buNone/>
            </a:pPr>
            <a:r>
              <a:rPr lang="en-US" sz="2000" b="1" dirty="0"/>
              <a:t>© 2015 </a:t>
            </a:r>
            <a:r>
              <a:rPr lang="en-US" sz="2000" dirty="0"/>
              <a:t>Meaux Mercy, Thankyou Music, The Devil Is A Liar! Publishing, Bethel Music Publishing</a:t>
            </a:r>
          </a:p>
          <a:p>
            <a:pPr marL="0" indent="0">
              <a:buNone/>
            </a:pPr>
            <a:r>
              <a:rPr lang="en-US" sz="2000" dirty="0"/>
              <a:t>Used by permission. CCLI License #11377709</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725266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3075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8DEE11-B14B-4289-BA03-DF62F6F79AE2}"/>
              </a:ext>
            </a:extLst>
          </p:cNvPr>
          <p:cNvSpPr>
            <a:spLocks noGrp="1"/>
          </p:cNvSpPr>
          <p:nvPr>
            <p:ph type="title"/>
          </p:nvPr>
        </p:nvSpPr>
        <p:spPr/>
        <p:txBody>
          <a:bodyPr/>
          <a:lstStyle/>
          <a:p>
            <a:pPr algn="ctr"/>
            <a:r>
              <a:rPr lang="en-US" u="sng" dirty="0"/>
              <a:t>Is He Worthy?</a:t>
            </a:r>
            <a:endParaRPr lang="en-US" dirty="0"/>
          </a:p>
        </p:txBody>
      </p:sp>
      <p:sp>
        <p:nvSpPr>
          <p:cNvPr id="3" name="Content Placeholder 2">
            <a:extLst>
              <a:ext uri="{FF2B5EF4-FFF2-40B4-BE49-F238E27FC236}">
                <a16:creationId xmlns:a16="http://schemas.microsoft.com/office/drawing/2014/main" xmlns="" id="{C89B15AC-117F-49AC-8444-FF319FDFE8C6}"/>
              </a:ext>
            </a:extLst>
          </p:cNvPr>
          <p:cNvSpPr>
            <a:spLocks noGrp="1"/>
          </p:cNvSpPr>
          <p:nvPr>
            <p:ph idx="1"/>
          </p:nvPr>
        </p:nvSpPr>
        <p:spPr>
          <a:xfrm>
            <a:off x="838200" y="1690687"/>
            <a:ext cx="10515600" cy="4802187"/>
          </a:xfrm>
        </p:spPr>
        <p:txBody>
          <a:bodyPr>
            <a:normAutofit/>
          </a:bodyPr>
          <a:lstStyle/>
          <a:p>
            <a:pPr marL="0" indent="0" algn="ctr">
              <a:buNone/>
            </a:pPr>
            <a:r>
              <a:rPr lang="en-US" sz="5400" dirty="0"/>
              <a:t>Do you feel the world is broken? </a:t>
            </a:r>
          </a:p>
          <a:p>
            <a:pPr marL="0" indent="0" algn="ctr">
              <a:buNone/>
            </a:pPr>
            <a:r>
              <a:rPr lang="en-US" sz="5400" dirty="0"/>
              <a:t>(We do) </a:t>
            </a:r>
          </a:p>
          <a:p>
            <a:pPr marL="0" indent="0" algn="ctr">
              <a:buNone/>
            </a:pPr>
            <a:endParaRPr lang="en-US" sz="2000" dirty="0"/>
          </a:p>
          <a:p>
            <a:pPr marL="0" indent="0" algn="ctr">
              <a:buNone/>
            </a:pPr>
            <a:r>
              <a:rPr lang="en-US" sz="5400" dirty="0"/>
              <a:t>Do you feel the shadows deepen? </a:t>
            </a:r>
          </a:p>
          <a:p>
            <a:pPr marL="0" indent="0" algn="ctr">
              <a:buNone/>
            </a:pPr>
            <a:r>
              <a:rPr lang="en-US" sz="5400" dirty="0"/>
              <a:t>(We do) </a:t>
            </a:r>
          </a:p>
        </p:txBody>
      </p:sp>
    </p:spTree>
    <p:extLst>
      <p:ext uri="{BB962C8B-B14F-4D97-AF65-F5344CB8AC3E}">
        <p14:creationId xmlns:p14="http://schemas.microsoft.com/office/powerpoint/2010/main" val="29700002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637A7F2-D3EA-4675-8C18-6D7D76135A18}"/>
              </a:ext>
            </a:extLst>
          </p:cNvPr>
          <p:cNvSpPr>
            <a:spLocks noGrp="1"/>
          </p:cNvSpPr>
          <p:nvPr>
            <p:ph idx="1"/>
          </p:nvPr>
        </p:nvSpPr>
        <p:spPr>
          <a:xfrm>
            <a:off x="564472" y="649357"/>
            <a:ext cx="11242394" cy="5527606"/>
          </a:xfrm>
        </p:spPr>
        <p:txBody>
          <a:bodyPr>
            <a:normAutofit/>
          </a:bodyPr>
          <a:lstStyle/>
          <a:p>
            <a:pPr marL="0" indent="0" algn="ctr">
              <a:buNone/>
            </a:pPr>
            <a:r>
              <a:rPr lang="en-US" sz="5400" dirty="0"/>
              <a:t>But do you know that all the dark won't stop the light from getting through? </a:t>
            </a:r>
          </a:p>
          <a:p>
            <a:pPr marL="0" indent="0" algn="ctr">
              <a:buNone/>
            </a:pPr>
            <a:r>
              <a:rPr lang="en-US" sz="5400" dirty="0"/>
              <a:t>(We do) </a:t>
            </a:r>
          </a:p>
          <a:p>
            <a:pPr marL="0" indent="0" algn="ctr">
              <a:buNone/>
            </a:pPr>
            <a:endParaRPr lang="en-US" sz="2200" dirty="0"/>
          </a:p>
          <a:p>
            <a:pPr marL="0" indent="0" algn="ctr">
              <a:buNone/>
            </a:pPr>
            <a:r>
              <a:rPr lang="en-US" sz="5400" dirty="0"/>
              <a:t>Do you wish that you could see it all made new? </a:t>
            </a:r>
          </a:p>
          <a:p>
            <a:pPr marL="0" indent="0" algn="ctr">
              <a:buNone/>
            </a:pPr>
            <a:r>
              <a:rPr lang="en-US" sz="5400" dirty="0"/>
              <a:t>(We do) </a:t>
            </a:r>
          </a:p>
        </p:txBody>
      </p:sp>
    </p:spTree>
    <p:extLst>
      <p:ext uri="{BB962C8B-B14F-4D97-AF65-F5344CB8AC3E}">
        <p14:creationId xmlns:p14="http://schemas.microsoft.com/office/powerpoint/2010/main" val="834294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9B15AC-117F-49AC-8444-FF319FDFE8C6}"/>
              </a:ext>
            </a:extLst>
          </p:cNvPr>
          <p:cNvSpPr>
            <a:spLocks noGrp="1"/>
          </p:cNvSpPr>
          <p:nvPr>
            <p:ph idx="1"/>
          </p:nvPr>
        </p:nvSpPr>
        <p:spPr>
          <a:xfrm>
            <a:off x="838200" y="424070"/>
            <a:ext cx="10515600" cy="5752893"/>
          </a:xfrm>
        </p:spPr>
        <p:txBody>
          <a:bodyPr>
            <a:normAutofit/>
          </a:bodyPr>
          <a:lstStyle/>
          <a:p>
            <a:pPr marL="0" indent="0" algn="ctr">
              <a:buNone/>
            </a:pPr>
            <a:endParaRPr lang="en-US" sz="5400" dirty="0"/>
          </a:p>
          <a:p>
            <a:pPr marL="0" indent="0" algn="ctr">
              <a:buNone/>
            </a:pPr>
            <a:r>
              <a:rPr lang="en-US" sz="5400" dirty="0"/>
              <a:t>Is all creation groaning? </a:t>
            </a:r>
          </a:p>
          <a:p>
            <a:pPr marL="0" indent="0" algn="ctr">
              <a:buNone/>
            </a:pPr>
            <a:r>
              <a:rPr lang="en-US" sz="5400" dirty="0"/>
              <a:t>(It is) </a:t>
            </a:r>
          </a:p>
          <a:p>
            <a:pPr marL="0" indent="0" algn="ctr">
              <a:buNone/>
            </a:pPr>
            <a:r>
              <a:rPr lang="en-US" sz="5400" dirty="0"/>
              <a:t>Is a new creation coming? </a:t>
            </a:r>
          </a:p>
          <a:p>
            <a:pPr marL="0" indent="0" algn="ctr">
              <a:buNone/>
            </a:pPr>
            <a:r>
              <a:rPr lang="en-US" sz="5400" dirty="0"/>
              <a:t>(It is) </a:t>
            </a:r>
          </a:p>
        </p:txBody>
      </p:sp>
    </p:spTree>
    <p:extLst>
      <p:ext uri="{BB962C8B-B14F-4D97-AF65-F5344CB8AC3E}">
        <p14:creationId xmlns:p14="http://schemas.microsoft.com/office/powerpoint/2010/main" val="31910723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637A7F2-D3EA-4675-8C18-6D7D76135A18}"/>
              </a:ext>
            </a:extLst>
          </p:cNvPr>
          <p:cNvSpPr>
            <a:spLocks noGrp="1"/>
          </p:cNvSpPr>
          <p:nvPr>
            <p:ph idx="1"/>
          </p:nvPr>
        </p:nvSpPr>
        <p:spPr>
          <a:xfrm>
            <a:off x="599751" y="649357"/>
            <a:ext cx="11124795" cy="5527606"/>
          </a:xfrm>
        </p:spPr>
        <p:txBody>
          <a:bodyPr>
            <a:normAutofit lnSpcReduction="10000"/>
          </a:bodyPr>
          <a:lstStyle/>
          <a:p>
            <a:pPr marL="0" indent="0">
              <a:buNone/>
            </a:pPr>
            <a:endParaRPr lang="en-US" sz="5400" dirty="0"/>
          </a:p>
          <a:p>
            <a:pPr marL="0" indent="0" algn="ctr">
              <a:buNone/>
            </a:pPr>
            <a:r>
              <a:rPr lang="en-US" sz="5400" dirty="0"/>
              <a:t>Is the glory of the Lord to be the light within our midst? </a:t>
            </a:r>
          </a:p>
          <a:p>
            <a:pPr marL="0" indent="0" algn="ctr">
              <a:buNone/>
            </a:pPr>
            <a:r>
              <a:rPr lang="en-US" sz="5400" dirty="0"/>
              <a:t>(It is) </a:t>
            </a:r>
          </a:p>
          <a:p>
            <a:pPr marL="0" indent="0" algn="ctr">
              <a:buNone/>
            </a:pPr>
            <a:r>
              <a:rPr lang="en-US" sz="5400" dirty="0"/>
              <a:t>Is it good that we re</a:t>
            </a:r>
          </a:p>
          <a:p>
            <a:pPr marL="0" indent="0" algn="ctr">
              <a:buNone/>
            </a:pPr>
            <a:r>
              <a:rPr lang="en-US" sz="5400" dirty="0"/>
              <a:t>mind ourselves of this? </a:t>
            </a:r>
          </a:p>
          <a:p>
            <a:pPr marL="0" indent="0" algn="ctr">
              <a:buNone/>
            </a:pPr>
            <a:r>
              <a:rPr lang="en-US" sz="5400" dirty="0"/>
              <a:t>(It is)</a:t>
            </a:r>
          </a:p>
        </p:txBody>
      </p:sp>
    </p:spTree>
    <p:extLst>
      <p:ext uri="{BB962C8B-B14F-4D97-AF65-F5344CB8AC3E}">
        <p14:creationId xmlns:p14="http://schemas.microsoft.com/office/powerpoint/2010/main" val="2878144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9B15AC-117F-49AC-8444-FF319FDFE8C6}"/>
              </a:ext>
            </a:extLst>
          </p:cNvPr>
          <p:cNvSpPr>
            <a:spLocks noGrp="1"/>
          </p:cNvSpPr>
          <p:nvPr>
            <p:ph idx="1"/>
          </p:nvPr>
        </p:nvSpPr>
        <p:spPr>
          <a:xfrm>
            <a:off x="540952" y="599671"/>
            <a:ext cx="11136556" cy="5589094"/>
          </a:xfrm>
        </p:spPr>
        <p:txBody>
          <a:bodyPr>
            <a:normAutofit fontScale="92500" lnSpcReduction="20000"/>
          </a:bodyPr>
          <a:lstStyle/>
          <a:p>
            <a:pPr marL="0" indent="0" algn="ctr">
              <a:lnSpc>
                <a:spcPct val="110000"/>
              </a:lnSpc>
              <a:buNone/>
            </a:pPr>
            <a:r>
              <a:rPr lang="en-US" sz="5400" dirty="0"/>
              <a:t>Is anyone worthy? Is anyone whole? </a:t>
            </a:r>
          </a:p>
          <a:p>
            <a:pPr marL="0" indent="0" algn="ctr">
              <a:lnSpc>
                <a:spcPct val="110000"/>
              </a:lnSpc>
              <a:buNone/>
            </a:pPr>
            <a:r>
              <a:rPr lang="en-US" sz="5400" dirty="0"/>
              <a:t>Is anyone able to break the seal and open the scroll? </a:t>
            </a:r>
          </a:p>
          <a:p>
            <a:pPr marL="0" indent="0" algn="ctr">
              <a:lnSpc>
                <a:spcPct val="110000"/>
              </a:lnSpc>
              <a:buNone/>
            </a:pPr>
            <a:r>
              <a:rPr lang="en-US" sz="5400" dirty="0"/>
              <a:t>The Lion of Judah who conquered the grave </a:t>
            </a:r>
          </a:p>
          <a:p>
            <a:pPr marL="0" indent="0" algn="ctr">
              <a:lnSpc>
                <a:spcPct val="110000"/>
              </a:lnSpc>
              <a:buNone/>
            </a:pPr>
            <a:r>
              <a:rPr lang="en-US" sz="5400" dirty="0"/>
              <a:t>He is David's root and the Lamb who died to ransom the slave </a:t>
            </a:r>
          </a:p>
        </p:txBody>
      </p:sp>
    </p:spTree>
    <p:extLst>
      <p:ext uri="{BB962C8B-B14F-4D97-AF65-F5344CB8AC3E}">
        <p14:creationId xmlns:p14="http://schemas.microsoft.com/office/powerpoint/2010/main" val="291696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549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637A7F2-D3EA-4675-8C18-6D7D76135A18}"/>
              </a:ext>
            </a:extLst>
          </p:cNvPr>
          <p:cNvSpPr>
            <a:spLocks noGrp="1"/>
          </p:cNvSpPr>
          <p:nvPr>
            <p:ph idx="1"/>
          </p:nvPr>
        </p:nvSpPr>
        <p:spPr>
          <a:xfrm>
            <a:off x="838200" y="649357"/>
            <a:ext cx="10515600" cy="5527606"/>
          </a:xfrm>
        </p:spPr>
        <p:txBody>
          <a:bodyPr>
            <a:normAutofit/>
          </a:bodyPr>
          <a:lstStyle/>
          <a:p>
            <a:pPr marL="0" indent="0" algn="ctr">
              <a:buNone/>
            </a:pPr>
            <a:endParaRPr lang="en-US" sz="5400" dirty="0"/>
          </a:p>
          <a:p>
            <a:pPr marL="0" indent="0" algn="ctr">
              <a:buNone/>
            </a:pPr>
            <a:r>
              <a:rPr lang="en-US" sz="5400" dirty="0"/>
              <a:t>Is He worthy? Is He worthy? </a:t>
            </a:r>
          </a:p>
          <a:p>
            <a:pPr marL="0" indent="0" algn="ctr">
              <a:buNone/>
            </a:pPr>
            <a:r>
              <a:rPr lang="en-US" sz="5400" dirty="0"/>
              <a:t>Of all blessing and honor and glory </a:t>
            </a:r>
          </a:p>
          <a:p>
            <a:pPr marL="0" indent="0" algn="ctr">
              <a:buNone/>
            </a:pPr>
            <a:r>
              <a:rPr lang="en-US" sz="5400" dirty="0"/>
              <a:t>Is He worthy of this? </a:t>
            </a:r>
          </a:p>
          <a:p>
            <a:pPr marL="0" indent="0" algn="ctr">
              <a:buNone/>
            </a:pPr>
            <a:r>
              <a:rPr lang="en-US" sz="5400" dirty="0"/>
              <a:t>He is </a:t>
            </a:r>
          </a:p>
        </p:txBody>
      </p:sp>
    </p:spTree>
    <p:extLst>
      <p:ext uri="{BB962C8B-B14F-4D97-AF65-F5344CB8AC3E}">
        <p14:creationId xmlns:p14="http://schemas.microsoft.com/office/powerpoint/2010/main" val="3355216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9B15AC-117F-49AC-8444-FF319FDFE8C6}"/>
              </a:ext>
            </a:extLst>
          </p:cNvPr>
          <p:cNvSpPr>
            <a:spLocks noGrp="1"/>
          </p:cNvSpPr>
          <p:nvPr>
            <p:ph idx="1"/>
          </p:nvPr>
        </p:nvSpPr>
        <p:spPr>
          <a:xfrm>
            <a:off x="838200" y="357809"/>
            <a:ext cx="10515600" cy="5819154"/>
          </a:xfrm>
        </p:spPr>
        <p:txBody>
          <a:bodyPr>
            <a:normAutofit/>
          </a:bodyPr>
          <a:lstStyle/>
          <a:p>
            <a:pPr marL="0" indent="0" algn="ctr">
              <a:buNone/>
            </a:pPr>
            <a:endParaRPr lang="en-US" sz="5400" dirty="0"/>
          </a:p>
          <a:p>
            <a:pPr marL="0" indent="0" algn="ctr">
              <a:buNone/>
            </a:pPr>
            <a:r>
              <a:rPr lang="en-US" sz="5400" dirty="0"/>
              <a:t>Does the Father truly love us? </a:t>
            </a:r>
          </a:p>
          <a:p>
            <a:pPr marL="0" indent="0" algn="ctr">
              <a:buNone/>
            </a:pPr>
            <a:r>
              <a:rPr lang="en-US" sz="5400" dirty="0"/>
              <a:t>(He does) </a:t>
            </a:r>
          </a:p>
          <a:p>
            <a:pPr marL="0" indent="0" algn="ctr">
              <a:buNone/>
            </a:pPr>
            <a:r>
              <a:rPr lang="en-US" sz="5400" dirty="0"/>
              <a:t>Does the Spirit move among us? </a:t>
            </a:r>
          </a:p>
          <a:p>
            <a:pPr marL="0" indent="0" algn="ctr">
              <a:buNone/>
            </a:pPr>
            <a:r>
              <a:rPr lang="en-US" sz="5400" dirty="0"/>
              <a:t>(He does) </a:t>
            </a:r>
          </a:p>
        </p:txBody>
      </p:sp>
    </p:spTree>
    <p:extLst>
      <p:ext uri="{BB962C8B-B14F-4D97-AF65-F5344CB8AC3E}">
        <p14:creationId xmlns:p14="http://schemas.microsoft.com/office/powerpoint/2010/main" val="11957546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637A7F2-D3EA-4675-8C18-6D7D76135A18}"/>
              </a:ext>
            </a:extLst>
          </p:cNvPr>
          <p:cNvSpPr>
            <a:spLocks noGrp="1"/>
          </p:cNvSpPr>
          <p:nvPr>
            <p:ph idx="1"/>
          </p:nvPr>
        </p:nvSpPr>
        <p:spPr>
          <a:xfrm>
            <a:off x="838200" y="649357"/>
            <a:ext cx="10515600" cy="5527606"/>
          </a:xfrm>
        </p:spPr>
        <p:txBody>
          <a:bodyPr>
            <a:normAutofit/>
          </a:bodyPr>
          <a:lstStyle/>
          <a:p>
            <a:pPr marL="0" indent="0" algn="ctr">
              <a:buNone/>
            </a:pPr>
            <a:r>
              <a:rPr lang="en-US" sz="5400" dirty="0"/>
              <a:t>And does Jesus, our Messiah hold forever those He loves? </a:t>
            </a:r>
          </a:p>
          <a:p>
            <a:pPr marL="0" indent="0" algn="ctr">
              <a:buNone/>
            </a:pPr>
            <a:r>
              <a:rPr lang="en-US" sz="5400" dirty="0"/>
              <a:t>(He does) </a:t>
            </a:r>
          </a:p>
          <a:p>
            <a:pPr marL="0" indent="0" algn="ctr">
              <a:buNone/>
            </a:pPr>
            <a:r>
              <a:rPr lang="en-US" sz="5400" dirty="0"/>
              <a:t>Does our God intend to dwell again with us? </a:t>
            </a:r>
          </a:p>
          <a:p>
            <a:pPr marL="0" indent="0" algn="ctr">
              <a:buNone/>
            </a:pPr>
            <a:r>
              <a:rPr lang="en-US" sz="5400" dirty="0"/>
              <a:t>(He does) </a:t>
            </a:r>
          </a:p>
        </p:txBody>
      </p:sp>
    </p:spTree>
    <p:extLst>
      <p:ext uri="{BB962C8B-B14F-4D97-AF65-F5344CB8AC3E}">
        <p14:creationId xmlns:p14="http://schemas.microsoft.com/office/powerpoint/2010/main" val="16191698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9B15AC-117F-49AC-8444-FF319FDFE8C6}"/>
              </a:ext>
            </a:extLst>
          </p:cNvPr>
          <p:cNvSpPr>
            <a:spLocks noGrp="1"/>
          </p:cNvSpPr>
          <p:nvPr>
            <p:ph idx="1"/>
          </p:nvPr>
        </p:nvSpPr>
        <p:spPr>
          <a:xfrm>
            <a:off x="119270" y="477078"/>
            <a:ext cx="11754678" cy="6029739"/>
          </a:xfrm>
        </p:spPr>
        <p:txBody>
          <a:bodyPr>
            <a:noAutofit/>
          </a:bodyPr>
          <a:lstStyle/>
          <a:p>
            <a:pPr marL="0" indent="0" algn="ctr">
              <a:buNone/>
            </a:pPr>
            <a:r>
              <a:rPr lang="en-US" sz="5100" dirty="0"/>
              <a:t>Is anyone worthy? Is anyone whole? Is anyone able to break the seal and open the scroll? </a:t>
            </a:r>
          </a:p>
          <a:p>
            <a:pPr marL="0" indent="0" algn="ctr">
              <a:buNone/>
            </a:pPr>
            <a:r>
              <a:rPr lang="en-US" sz="5100" dirty="0"/>
              <a:t>The Lion of Judah who conquered the grave </a:t>
            </a:r>
          </a:p>
          <a:p>
            <a:pPr marL="0" indent="0" algn="ctr">
              <a:buNone/>
            </a:pPr>
            <a:r>
              <a:rPr lang="en-US" sz="5100" dirty="0"/>
              <a:t>He is David's root and the Lamb who died to ransom the slave </a:t>
            </a:r>
          </a:p>
          <a:p>
            <a:pPr marL="0" indent="0" algn="ctr">
              <a:buNone/>
            </a:pPr>
            <a:r>
              <a:rPr lang="en-US" sz="5100" dirty="0"/>
              <a:t>From every people and tribe </a:t>
            </a:r>
          </a:p>
          <a:p>
            <a:pPr marL="0" indent="0" algn="ctr">
              <a:buNone/>
            </a:pPr>
            <a:r>
              <a:rPr lang="en-US" sz="5100" dirty="0"/>
              <a:t>Every nation and tongue</a:t>
            </a:r>
          </a:p>
        </p:txBody>
      </p:sp>
    </p:spTree>
    <p:extLst>
      <p:ext uri="{BB962C8B-B14F-4D97-AF65-F5344CB8AC3E}">
        <p14:creationId xmlns:p14="http://schemas.microsoft.com/office/powerpoint/2010/main" val="649843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9B15AC-117F-49AC-8444-FF319FDFE8C6}"/>
              </a:ext>
            </a:extLst>
          </p:cNvPr>
          <p:cNvSpPr>
            <a:spLocks noGrp="1"/>
          </p:cNvSpPr>
          <p:nvPr>
            <p:ph idx="1"/>
          </p:nvPr>
        </p:nvSpPr>
        <p:spPr>
          <a:xfrm>
            <a:off x="838200" y="318052"/>
            <a:ext cx="10515600" cy="6308035"/>
          </a:xfrm>
        </p:spPr>
        <p:txBody>
          <a:bodyPr>
            <a:noAutofit/>
          </a:bodyPr>
          <a:lstStyle/>
          <a:p>
            <a:pPr marL="0" indent="0" algn="ctr">
              <a:buNone/>
            </a:pPr>
            <a:r>
              <a:rPr lang="en-US" sz="5000" dirty="0"/>
              <a:t>He has made us a kingdom and priests to God </a:t>
            </a:r>
          </a:p>
          <a:p>
            <a:pPr marL="0" indent="0" algn="ctr">
              <a:buNone/>
            </a:pPr>
            <a:r>
              <a:rPr lang="en-US" sz="5000" dirty="0"/>
              <a:t>To reign with the Son </a:t>
            </a:r>
          </a:p>
          <a:p>
            <a:pPr marL="0" indent="0" algn="ctr">
              <a:buNone/>
            </a:pPr>
            <a:r>
              <a:rPr lang="en-US" sz="5000" dirty="0"/>
              <a:t>Is He worthy? Is He worthy? </a:t>
            </a:r>
          </a:p>
          <a:p>
            <a:pPr marL="0" indent="0" algn="ctr">
              <a:buNone/>
            </a:pPr>
            <a:r>
              <a:rPr lang="en-US" sz="5000" dirty="0"/>
              <a:t>Of all blessing and honor and glory </a:t>
            </a:r>
          </a:p>
          <a:p>
            <a:pPr marL="0" indent="0" algn="ctr">
              <a:buNone/>
            </a:pPr>
            <a:r>
              <a:rPr lang="en-US" sz="5000" dirty="0"/>
              <a:t>Is He worthy? Is He worthy? </a:t>
            </a:r>
          </a:p>
          <a:p>
            <a:pPr marL="0" indent="0" algn="ctr">
              <a:buNone/>
            </a:pPr>
            <a:r>
              <a:rPr lang="en-US" sz="5000" dirty="0"/>
              <a:t>Is He worthy of this? </a:t>
            </a:r>
          </a:p>
          <a:p>
            <a:pPr marL="0" indent="0" algn="ctr">
              <a:buNone/>
            </a:pPr>
            <a:r>
              <a:rPr lang="en-US" sz="5000" dirty="0"/>
              <a:t>He is!</a:t>
            </a:r>
          </a:p>
        </p:txBody>
      </p:sp>
    </p:spTree>
    <p:extLst>
      <p:ext uri="{BB962C8B-B14F-4D97-AF65-F5344CB8AC3E}">
        <p14:creationId xmlns:p14="http://schemas.microsoft.com/office/powerpoint/2010/main" val="6582701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9B15AC-117F-49AC-8444-FF319FDFE8C6}"/>
              </a:ext>
            </a:extLst>
          </p:cNvPr>
          <p:cNvSpPr>
            <a:spLocks noGrp="1"/>
          </p:cNvSpPr>
          <p:nvPr>
            <p:ph idx="1"/>
          </p:nvPr>
        </p:nvSpPr>
        <p:spPr/>
        <p:txBody>
          <a:bodyPr>
            <a:normAutofit/>
          </a:bodyPr>
          <a:lstStyle/>
          <a:p>
            <a:pPr marL="0" indent="0" algn="ctr">
              <a:buNone/>
            </a:pPr>
            <a:r>
              <a:rPr lang="en-US" sz="5400" dirty="0"/>
              <a:t>Is He worthy? Is He worthy? </a:t>
            </a:r>
          </a:p>
          <a:p>
            <a:pPr marL="0" indent="0" algn="ctr">
              <a:buNone/>
            </a:pPr>
            <a:r>
              <a:rPr lang="en-US" sz="5400" dirty="0"/>
              <a:t>He is! </a:t>
            </a:r>
          </a:p>
          <a:p>
            <a:pPr marL="0" indent="0" algn="ctr">
              <a:buNone/>
            </a:pPr>
            <a:r>
              <a:rPr lang="en-US" sz="5400" dirty="0"/>
              <a:t>He is! </a:t>
            </a:r>
          </a:p>
        </p:txBody>
      </p:sp>
    </p:spTree>
    <p:extLst>
      <p:ext uri="{BB962C8B-B14F-4D97-AF65-F5344CB8AC3E}">
        <p14:creationId xmlns:p14="http://schemas.microsoft.com/office/powerpoint/2010/main" val="2989447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7B47123-2ADD-4DA0-B1C0-7ED6A1AAA158}"/>
              </a:ext>
            </a:extLst>
          </p:cNvPr>
          <p:cNvSpPr txBox="1"/>
          <p:nvPr/>
        </p:nvSpPr>
        <p:spPr>
          <a:xfrm>
            <a:off x="6745357" y="4704522"/>
            <a:ext cx="4505739" cy="2308324"/>
          </a:xfrm>
          <a:prstGeom prst="rect">
            <a:avLst/>
          </a:prstGeom>
          <a:noFill/>
        </p:spPr>
        <p:txBody>
          <a:bodyPr wrap="square" rtlCol="0">
            <a:spAutoFit/>
          </a:bodyPr>
          <a:lstStyle/>
          <a:p>
            <a:r>
              <a:rPr lang="en-US" dirty="0"/>
              <a:t>“Is He Worthy” words and music by Andrew Peterson, Ben Shive</a:t>
            </a:r>
          </a:p>
          <a:p>
            <a:r>
              <a:rPr lang="en-US" b="1" dirty="0"/>
              <a:t>© 2018 </a:t>
            </a:r>
            <a:r>
              <a:rPr lang="en-US" dirty="0"/>
              <a:t>Capitol CMG Genesis, </a:t>
            </a:r>
            <a:r>
              <a:rPr lang="en-US" dirty="0" err="1"/>
              <a:t>Junkbox</a:t>
            </a:r>
            <a:r>
              <a:rPr lang="en-US" dirty="0"/>
              <a:t> Music, </a:t>
            </a:r>
            <a:r>
              <a:rPr lang="en-US" dirty="0" err="1"/>
              <a:t>Vamos</a:t>
            </a:r>
            <a:r>
              <a:rPr lang="en-US" dirty="0"/>
              <a:t> Publishing, </a:t>
            </a:r>
            <a:r>
              <a:rPr lang="en-US" dirty="0" err="1"/>
              <a:t>Jakedog</a:t>
            </a:r>
            <a:r>
              <a:rPr lang="en-US" dirty="0"/>
              <a:t> Music</a:t>
            </a:r>
          </a:p>
          <a:p>
            <a:r>
              <a:rPr lang="en-US" dirty="0"/>
              <a:t>Used by permission. CCLI License #11377709</a:t>
            </a:r>
          </a:p>
          <a:p>
            <a:endParaRPr lang="en-US" dirty="0"/>
          </a:p>
          <a:p>
            <a:endParaRPr lang="en-US" dirty="0"/>
          </a:p>
          <a:p>
            <a:endParaRPr lang="en-US" dirty="0"/>
          </a:p>
        </p:txBody>
      </p:sp>
    </p:spTree>
    <p:extLst>
      <p:ext uri="{BB962C8B-B14F-4D97-AF65-F5344CB8AC3E}">
        <p14:creationId xmlns:p14="http://schemas.microsoft.com/office/powerpoint/2010/main" val="1883259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43829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75D6B14-03EA-4373-8AB9-348D67D6FBDB}"/>
              </a:ext>
            </a:extLst>
          </p:cNvPr>
          <p:cNvSpPr>
            <a:spLocks noGrp="1"/>
          </p:cNvSpPr>
          <p:nvPr>
            <p:ph type="title"/>
          </p:nvPr>
        </p:nvSpPr>
        <p:spPr>
          <a:xfrm>
            <a:off x="647621" y="457890"/>
            <a:ext cx="10515600" cy="1325563"/>
          </a:xfrm>
        </p:spPr>
        <p:txBody>
          <a:bodyPr/>
          <a:lstStyle/>
          <a:p>
            <a:pPr algn="ctr"/>
            <a:r>
              <a:rPr lang="en-US" i="1" u="sng" dirty="0"/>
              <a:t>We Affirm Our Faith</a:t>
            </a:r>
          </a:p>
        </p:txBody>
      </p:sp>
      <p:sp>
        <p:nvSpPr>
          <p:cNvPr id="5" name="TextBox 4">
            <a:extLst>
              <a:ext uri="{FF2B5EF4-FFF2-40B4-BE49-F238E27FC236}">
                <a16:creationId xmlns:a16="http://schemas.microsoft.com/office/drawing/2014/main" xmlns="" id="{EBD42640-2131-45D0-9133-916CB953C7FF}"/>
              </a:ext>
            </a:extLst>
          </p:cNvPr>
          <p:cNvSpPr txBox="1"/>
          <p:nvPr/>
        </p:nvSpPr>
        <p:spPr>
          <a:xfrm>
            <a:off x="838200" y="1623796"/>
            <a:ext cx="10515599" cy="5124480"/>
          </a:xfrm>
          <a:prstGeom prst="rect">
            <a:avLst/>
          </a:prstGeom>
          <a:noFill/>
        </p:spPr>
        <p:txBody>
          <a:bodyPr wrap="square" rtlCol="0">
            <a:spAutoFit/>
          </a:bodyPr>
          <a:lstStyle/>
          <a:p>
            <a:r>
              <a:rPr lang="en-US" sz="5200" dirty="0"/>
              <a:t>Question: What is your only comfort</a:t>
            </a:r>
          </a:p>
          <a:p>
            <a:r>
              <a:rPr lang="en-US" sz="5200" dirty="0"/>
              <a:t>in life and death?</a:t>
            </a:r>
          </a:p>
          <a:p>
            <a:endParaRPr lang="en-US" sz="1500" dirty="0"/>
          </a:p>
          <a:p>
            <a:r>
              <a:rPr lang="en-US" sz="5200" b="1" i="1" dirty="0"/>
              <a:t>Answer: That I am not my own, but belong with body and soul, both in life and in death, to my faithful Savior Jesus Christ. </a:t>
            </a:r>
            <a:endParaRPr lang="en-US" sz="5200" dirty="0"/>
          </a:p>
        </p:txBody>
      </p:sp>
    </p:spTree>
    <p:extLst>
      <p:ext uri="{BB962C8B-B14F-4D97-AF65-F5344CB8AC3E}">
        <p14:creationId xmlns:p14="http://schemas.microsoft.com/office/powerpoint/2010/main" val="20142389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BD42640-2131-45D0-9133-916CB953C7FF}"/>
              </a:ext>
            </a:extLst>
          </p:cNvPr>
          <p:cNvSpPr txBox="1"/>
          <p:nvPr/>
        </p:nvSpPr>
        <p:spPr>
          <a:xfrm>
            <a:off x="838200" y="232229"/>
            <a:ext cx="10515599" cy="7278916"/>
          </a:xfrm>
          <a:prstGeom prst="rect">
            <a:avLst/>
          </a:prstGeom>
          <a:noFill/>
        </p:spPr>
        <p:txBody>
          <a:bodyPr wrap="square" rtlCol="0">
            <a:spAutoFit/>
          </a:bodyPr>
          <a:lstStyle/>
          <a:p>
            <a:r>
              <a:rPr lang="en-US" sz="5000" b="1" i="1" dirty="0"/>
              <a:t>He has fully paid for all my sins</a:t>
            </a:r>
          </a:p>
          <a:p>
            <a:r>
              <a:rPr lang="en-US" sz="5000" b="1" i="1" dirty="0"/>
              <a:t>with his precious blood, and has set me free from all the power of the devil. </a:t>
            </a:r>
          </a:p>
          <a:p>
            <a:endParaRPr lang="en-US" sz="1500" b="1" i="1" dirty="0"/>
          </a:p>
          <a:p>
            <a:r>
              <a:rPr lang="en-US" sz="5000" b="1" i="1" dirty="0"/>
              <a:t>He also preserves me in such a way </a:t>
            </a:r>
          </a:p>
          <a:p>
            <a:r>
              <a:rPr lang="en-US" sz="5000" b="1" i="1" dirty="0"/>
              <a:t>that without the will of my heavenly Father not a hair can fall from my head; indeed, all things must work together for my salvation. </a:t>
            </a:r>
          </a:p>
          <a:p>
            <a:endParaRPr lang="en-US" sz="5200" b="1" i="1" dirty="0"/>
          </a:p>
        </p:txBody>
      </p:sp>
    </p:spTree>
    <p:extLst>
      <p:ext uri="{BB962C8B-B14F-4D97-AF65-F5344CB8AC3E}">
        <p14:creationId xmlns:p14="http://schemas.microsoft.com/office/powerpoint/2010/main" val="1231453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89EA7E3-5EA9-4142-9C90-8ECB0C7FCD14}"/>
              </a:ext>
            </a:extLst>
          </p:cNvPr>
          <p:cNvSpPr txBox="1"/>
          <p:nvPr/>
        </p:nvSpPr>
        <p:spPr>
          <a:xfrm rot="10800000" flipH="1" flipV="1">
            <a:off x="411679" y="590192"/>
            <a:ext cx="11368641" cy="769441"/>
          </a:xfrm>
          <a:prstGeom prst="rect">
            <a:avLst/>
          </a:prstGeom>
          <a:noFill/>
        </p:spPr>
        <p:txBody>
          <a:bodyPr wrap="square" rtlCol="0">
            <a:spAutoFit/>
          </a:bodyPr>
          <a:lstStyle/>
          <a:p>
            <a:pPr algn="ctr"/>
            <a:r>
              <a:rPr lang="en-US" sz="4400" i="1" u="sng" dirty="0"/>
              <a:t>Preparation for Worship</a:t>
            </a:r>
          </a:p>
        </p:txBody>
      </p:sp>
      <p:sp>
        <p:nvSpPr>
          <p:cNvPr id="3" name="TextBox 2">
            <a:extLst>
              <a:ext uri="{FF2B5EF4-FFF2-40B4-BE49-F238E27FC236}">
                <a16:creationId xmlns:a16="http://schemas.microsoft.com/office/drawing/2014/main" xmlns="" id="{4B231920-10CB-46D5-9DA4-DA1D142AC4C8}"/>
              </a:ext>
            </a:extLst>
          </p:cNvPr>
          <p:cNvSpPr txBox="1"/>
          <p:nvPr/>
        </p:nvSpPr>
        <p:spPr>
          <a:xfrm>
            <a:off x="1030513" y="1610410"/>
            <a:ext cx="9782628" cy="4785926"/>
          </a:xfrm>
          <a:prstGeom prst="rect">
            <a:avLst/>
          </a:prstGeom>
          <a:noFill/>
        </p:spPr>
        <p:txBody>
          <a:bodyPr wrap="square" rtlCol="0">
            <a:spAutoFit/>
          </a:bodyPr>
          <a:lstStyle/>
          <a:p>
            <a:r>
              <a:rPr lang="en-US" sz="5400" dirty="0"/>
              <a:t>But seek the welfare of the city where I have sent you into exile, and pray to the Lord on its behalf, for in its welfare you will find your welfare.”      </a:t>
            </a:r>
            <a:r>
              <a:rPr lang="en-US" sz="3500" i="1" dirty="0"/>
              <a:t>	</a:t>
            </a:r>
          </a:p>
          <a:p>
            <a:r>
              <a:rPr lang="en-US" sz="3500" i="1" dirty="0"/>
              <a:t>					               - Jeremiah 29:7</a:t>
            </a:r>
          </a:p>
        </p:txBody>
      </p:sp>
    </p:spTree>
    <p:extLst>
      <p:ext uri="{BB962C8B-B14F-4D97-AF65-F5344CB8AC3E}">
        <p14:creationId xmlns:p14="http://schemas.microsoft.com/office/powerpoint/2010/main" val="25354523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EBD42640-2131-45D0-9133-916CB953C7FF}"/>
              </a:ext>
            </a:extLst>
          </p:cNvPr>
          <p:cNvSpPr txBox="1"/>
          <p:nvPr/>
        </p:nvSpPr>
        <p:spPr>
          <a:xfrm>
            <a:off x="838200" y="1306286"/>
            <a:ext cx="10515599" cy="3046988"/>
          </a:xfrm>
          <a:prstGeom prst="rect">
            <a:avLst/>
          </a:prstGeom>
          <a:noFill/>
        </p:spPr>
        <p:txBody>
          <a:bodyPr wrap="square" rtlCol="0">
            <a:spAutoFit/>
          </a:bodyPr>
          <a:lstStyle/>
          <a:p>
            <a:r>
              <a:rPr lang="en-US" sz="4800" b="1" i="1" dirty="0"/>
              <a:t>Therefore, by his Holy Spirit</a:t>
            </a:r>
          </a:p>
          <a:p>
            <a:r>
              <a:rPr lang="en-US" sz="4800" b="1" i="1" dirty="0"/>
              <a:t>he also assures me of eternal life </a:t>
            </a:r>
          </a:p>
          <a:p>
            <a:r>
              <a:rPr lang="en-US" sz="4800" b="1" i="1" dirty="0"/>
              <a:t>and makes me heartily willing and ready</a:t>
            </a:r>
          </a:p>
          <a:p>
            <a:r>
              <a:rPr lang="en-US" sz="4800" b="1" i="1" dirty="0"/>
              <a:t>from now on to live for him.</a:t>
            </a:r>
          </a:p>
        </p:txBody>
      </p:sp>
    </p:spTree>
    <p:extLst>
      <p:ext uri="{BB962C8B-B14F-4D97-AF65-F5344CB8AC3E}">
        <p14:creationId xmlns:p14="http://schemas.microsoft.com/office/powerpoint/2010/main" val="9654532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074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25CAB5F-263D-4CE6-9F48-75D4E6121E72}"/>
              </a:ext>
            </a:extLst>
          </p:cNvPr>
          <p:cNvSpPr txBox="1"/>
          <p:nvPr/>
        </p:nvSpPr>
        <p:spPr>
          <a:xfrm>
            <a:off x="1060699" y="237653"/>
            <a:ext cx="9758597" cy="923330"/>
          </a:xfrm>
          <a:prstGeom prst="rect">
            <a:avLst/>
          </a:prstGeom>
          <a:noFill/>
        </p:spPr>
        <p:txBody>
          <a:bodyPr wrap="square" rtlCol="0">
            <a:spAutoFit/>
          </a:bodyPr>
          <a:lstStyle/>
          <a:p>
            <a:pPr algn="ctr"/>
            <a:r>
              <a:rPr lang="en-US" sz="5400" i="1" u="sng" dirty="0"/>
              <a:t>Call to Confession</a:t>
            </a:r>
          </a:p>
        </p:txBody>
      </p:sp>
      <p:sp>
        <p:nvSpPr>
          <p:cNvPr id="5" name="TextBox 4">
            <a:extLst>
              <a:ext uri="{FF2B5EF4-FFF2-40B4-BE49-F238E27FC236}">
                <a16:creationId xmlns:a16="http://schemas.microsoft.com/office/drawing/2014/main" xmlns="" id="{A9A31F1F-C274-4CEE-AA37-50B0EE3FA298}"/>
              </a:ext>
            </a:extLst>
          </p:cNvPr>
          <p:cNvSpPr txBox="1"/>
          <p:nvPr/>
        </p:nvSpPr>
        <p:spPr>
          <a:xfrm>
            <a:off x="713938" y="1111147"/>
            <a:ext cx="10764124" cy="5509200"/>
          </a:xfrm>
          <a:prstGeom prst="rect">
            <a:avLst/>
          </a:prstGeom>
          <a:noFill/>
        </p:spPr>
        <p:txBody>
          <a:bodyPr wrap="square" rtlCol="0">
            <a:spAutoFit/>
          </a:bodyPr>
          <a:lstStyle/>
          <a:p>
            <a:r>
              <a:rPr lang="en-US" sz="4400" dirty="0"/>
              <a:t>God is our refuge and strength, a very present help in trouble. Therefore we will not fear though the earth gives way, though the mountains be moved into the heart of the sea, though its waters roar and foam, though the mountains tremble at its swelling.  There is a river whose streams make glad the city of God, the holy habitation of the Most High.</a:t>
            </a:r>
          </a:p>
        </p:txBody>
      </p:sp>
    </p:spTree>
    <p:extLst>
      <p:ext uri="{BB962C8B-B14F-4D97-AF65-F5344CB8AC3E}">
        <p14:creationId xmlns:p14="http://schemas.microsoft.com/office/powerpoint/2010/main" val="24477136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25CAB5F-263D-4CE6-9F48-75D4E6121E72}"/>
              </a:ext>
            </a:extLst>
          </p:cNvPr>
          <p:cNvSpPr txBox="1"/>
          <p:nvPr/>
        </p:nvSpPr>
        <p:spPr>
          <a:xfrm>
            <a:off x="1216701" y="428178"/>
            <a:ext cx="9758597" cy="923330"/>
          </a:xfrm>
          <a:prstGeom prst="rect">
            <a:avLst/>
          </a:prstGeom>
          <a:noFill/>
        </p:spPr>
        <p:txBody>
          <a:bodyPr wrap="square" rtlCol="0">
            <a:spAutoFit/>
          </a:bodyPr>
          <a:lstStyle/>
          <a:p>
            <a:pPr algn="ctr"/>
            <a:r>
              <a:rPr lang="en-US" sz="5400" i="1" u="sng" dirty="0"/>
              <a:t>Call to Confession</a:t>
            </a:r>
          </a:p>
        </p:txBody>
      </p:sp>
      <p:sp>
        <p:nvSpPr>
          <p:cNvPr id="5" name="TextBox 4">
            <a:extLst>
              <a:ext uri="{FF2B5EF4-FFF2-40B4-BE49-F238E27FC236}">
                <a16:creationId xmlns:a16="http://schemas.microsoft.com/office/drawing/2014/main" xmlns="" id="{A9A31F1F-C274-4CEE-AA37-50B0EE3FA298}"/>
              </a:ext>
            </a:extLst>
          </p:cNvPr>
          <p:cNvSpPr txBox="1"/>
          <p:nvPr/>
        </p:nvSpPr>
        <p:spPr>
          <a:xfrm>
            <a:off x="713938" y="1351508"/>
            <a:ext cx="10764124" cy="4154984"/>
          </a:xfrm>
          <a:prstGeom prst="rect">
            <a:avLst/>
          </a:prstGeom>
          <a:noFill/>
        </p:spPr>
        <p:txBody>
          <a:bodyPr wrap="square" rtlCol="0">
            <a:spAutoFit/>
          </a:bodyPr>
          <a:lstStyle/>
          <a:p>
            <a:r>
              <a:rPr lang="en-US" sz="4400" dirty="0"/>
              <a:t>God is in the midst of her; she shall not be moved; God will help her when morning dawns. The nations rage, the kingdoms totter;</a:t>
            </a:r>
          </a:p>
          <a:p>
            <a:r>
              <a:rPr lang="en-US" sz="4400" dirty="0"/>
              <a:t>he utters his voice, the earth melts. The Lord of hosts is with us; the God of Jacob is our fortress. </a:t>
            </a:r>
            <a:r>
              <a:rPr lang="en-US" sz="4400" i="1" dirty="0"/>
              <a:t>						  </a:t>
            </a:r>
            <a:r>
              <a:rPr lang="en-US" sz="3500" i="1" dirty="0"/>
              <a:t>- Psalm 46</a:t>
            </a:r>
          </a:p>
        </p:txBody>
      </p:sp>
    </p:spTree>
    <p:extLst>
      <p:ext uri="{BB962C8B-B14F-4D97-AF65-F5344CB8AC3E}">
        <p14:creationId xmlns:p14="http://schemas.microsoft.com/office/powerpoint/2010/main" val="10870863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46682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25CAB5F-263D-4CE6-9F48-75D4E6121E72}"/>
              </a:ext>
            </a:extLst>
          </p:cNvPr>
          <p:cNvSpPr txBox="1"/>
          <p:nvPr/>
        </p:nvSpPr>
        <p:spPr>
          <a:xfrm>
            <a:off x="1060701" y="142003"/>
            <a:ext cx="9758597" cy="784830"/>
          </a:xfrm>
          <a:prstGeom prst="rect">
            <a:avLst/>
          </a:prstGeom>
          <a:noFill/>
        </p:spPr>
        <p:txBody>
          <a:bodyPr wrap="square" rtlCol="0">
            <a:spAutoFit/>
          </a:bodyPr>
          <a:lstStyle/>
          <a:p>
            <a:pPr algn="ctr"/>
            <a:r>
              <a:rPr lang="en-US" sz="4500" i="1" u="sng" dirty="0"/>
              <a:t>We Confess Our Sin</a:t>
            </a:r>
          </a:p>
        </p:txBody>
      </p:sp>
      <p:sp>
        <p:nvSpPr>
          <p:cNvPr id="5" name="TextBox 4">
            <a:extLst>
              <a:ext uri="{FF2B5EF4-FFF2-40B4-BE49-F238E27FC236}">
                <a16:creationId xmlns:a16="http://schemas.microsoft.com/office/drawing/2014/main" xmlns="" id="{A9A31F1F-C274-4CEE-AA37-50B0EE3FA298}"/>
              </a:ext>
            </a:extLst>
          </p:cNvPr>
          <p:cNvSpPr txBox="1"/>
          <p:nvPr/>
        </p:nvSpPr>
        <p:spPr>
          <a:xfrm>
            <a:off x="557937" y="779609"/>
            <a:ext cx="10764124" cy="6555641"/>
          </a:xfrm>
          <a:prstGeom prst="rect">
            <a:avLst/>
          </a:prstGeom>
          <a:noFill/>
        </p:spPr>
        <p:txBody>
          <a:bodyPr wrap="square" rtlCol="0">
            <a:spAutoFit/>
          </a:bodyPr>
          <a:lstStyle/>
          <a:p>
            <a:r>
              <a:rPr lang="en-US" sz="4200" b="1" i="1" dirty="0"/>
              <a:t>Gracious God, </a:t>
            </a:r>
          </a:p>
          <a:p>
            <a:r>
              <a:rPr lang="en-US" sz="4200" b="1" i="1" dirty="0"/>
              <a:t>We confess that we have longed too much for the comforts of this world. We have loved the gifts more than the Giver. </a:t>
            </a:r>
          </a:p>
          <a:p>
            <a:r>
              <a:rPr lang="en-US" sz="4200" b="1" i="1" dirty="0"/>
              <a:t>In your mercy, help us to see that all the things we pine for are shadows, but you are the substance; that they are </a:t>
            </a:r>
            <a:r>
              <a:rPr lang="en-US" sz="4200" b="1" i="1" dirty="0" err="1"/>
              <a:t>quicksands</a:t>
            </a:r>
            <a:r>
              <a:rPr lang="en-US" sz="4200" b="1" i="1" dirty="0"/>
              <a:t>, but you are the mountain; that they are shifting, but you are the anchor. </a:t>
            </a:r>
          </a:p>
          <a:p>
            <a:endParaRPr lang="en-US" sz="4200" dirty="0"/>
          </a:p>
        </p:txBody>
      </p:sp>
    </p:spTree>
    <p:extLst>
      <p:ext uri="{BB962C8B-B14F-4D97-AF65-F5344CB8AC3E}">
        <p14:creationId xmlns:p14="http://schemas.microsoft.com/office/powerpoint/2010/main" val="4883834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A9A31F1F-C274-4CEE-AA37-50B0EE3FA298}"/>
              </a:ext>
            </a:extLst>
          </p:cNvPr>
          <p:cNvSpPr txBox="1"/>
          <p:nvPr/>
        </p:nvSpPr>
        <p:spPr>
          <a:xfrm>
            <a:off x="514394" y="188686"/>
            <a:ext cx="10764124" cy="6340197"/>
          </a:xfrm>
          <a:prstGeom prst="rect">
            <a:avLst/>
          </a:prstGeom>
          <a:noFill/>
        </p:spPr>
        <p:txBody>
          <a:bodyPr wrap="square" rtlCol="0">
            <a:spAutoFit/>
          </a:bodyPr>
          <a:lstStyle/>
          <a:p>
            <a:endParaRPr lang="en-US" sz="1000" b="1" i="1" dirty="0"/>
          </a:p>
          <a:p>
            <a:r>
              <a:rPr lang="en-US" sz="4400" b="1" i="1" dirty="0"/>
              <a:t>We plead your forgiveness on the merits of Jesus Christ. </a:t>
            </a:r>
          </a:p>
          <a:p>
            <a:r>
              <a:rPr lang="en-US" sz="4400" b="1" i="1" dirty="0"/>
              <a:t>Accept his worthiness for our unworthiness, </a:t>
            </a:r>
          </a:p>
          <a:p>
            <a:r>
              <a:rPr lang="en-US" sz="4400" b="1" i="1" dirty="0"/>
              <a:t>              his sinlessness for our transgressions, </a:t>
            </a:r>
          </a:p>
          <a:p>
            <a:r>
              <a:rPr lang="en-US" sz="4400" b="1" i="1" dirty="0"/>
              <a:t>              his fullness for our emptiness, </a:t>
            </a:r>
          </a:p>
          <a:p>
            <a:r>
              <a:rPr lang="en-US" sz="4400" b="1" i="1" dirty="0"/>
              <a:t>              his glory for our shame, </a:t>
            </a:r>
          </a:p>
          <a:p>
            <a:r>
              <a:rPr lang="en-US" sz="4400" b="1" i="1" dirty="0"/>
              <a:t>              his righteousness for our dead works, </a:t>
            </a:r>
          </a:p>
          <a:p>
            <a:r>
              <a:rPr lang="en-US" sz="4400" b="1" i="1" dirty="0"/>
              <a:t>              his death for our life. </a:t>
            </a:r>
          </a:p>
          <a:p>
            <a:r>
              <a:rPr lang="en-US" sz="4400" b="1" i="1" dirty="0"/>
              <a:t>We pray in Jesus' name. Amen.</a:t>
            </a:r>
          </a:p>
        </p:txBody>
      </p:sp>
    </p:spTree>
    <p:extLst>
      <p:ext uri="{BB962C8B-B14F-4D97-AF65-F5344CB8AC3E}">
        <p14:creationId xmlns:p14="http://schemas.microsoft.com/office/powerpoint/2010/main" val="28108791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10077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25CAB5F-263D-4CE6-9F48-75D4E6121E72}"/>
              </a:ext>
            </a:extLst>
          </p:cNvPr>
          <p:cNvSpPr txBox="1"/>
          <p:nvPr/>
        </p:nvSpPr>
        <p:spPr>
          <a:xfrm>
            <a:off x="906544" y="640549"/>
            <a:ext cx="9758597" cy="861774"/>
          </a:xfrm>
          <a:prstGeom prst="rect">
            <a:avLst/>
          </a:prstGeom>
          <a:noFill/>
        </p:spPr>
        <p:txBody>
          <a:bodyPr wrap="square" rtlCol="0">
            <a:spAutoFit/>
          </a:bodyPr>
          <a:lstStyle/>
          <a:p>
            <a:pPr algn="ctr"/>
            <a:r>
              <a:rPr lang="en-US" sz="5000" i="1" u="sng" dirty="0"/>
              <a:t>Declaration of Forgiveness</a:t>
            </a:r>
          </a:p>
        </p:txBody>
      </p:sp>
      <p:sp>
        <p:nvSpPr>
          <p:cNvPr id="5" name="TextBox 4">
            <a:extLst>
              <a:ext uri="{FF2B5EF4-FFF2-40B4-BE49-F238E27FC236}">
                <a16:creationId xmlns:a16="http://schemas.microsoft.com/office/drawing/2014/main" xmlns="" id="{63A042B1-B8AA-4376-8037-DB94DDCE0411}"/>
              </a:ext>
            </a:extLst>
          </p:cNvPr>
          <p:cNvSpPr txBox="1"/>
          <p:nvPr/>
        </p:nvSpPr>
        <p:spPr>
          <a:xfrm>
            <a:off x="420914" y="1570025"/>
            <a:ext cx="11350171" cy="4647426"/>
          </a:xfrm>
          <a:prstGeom prst="rect">
            <a:avLst/>
          </a:prstGeom>
          <a:noFill/>
        </p:spPr>
        <p:txBody>
          <a:bodyPr wrap="square" rtlCol="0">
            <a:spAutoFit/>
          </a:bodyPr>
          <a:lstStyle/>
          <a:p>
            <a:r>
              <a:rPr lang="en-US" sz="4200" dirty="0"/>
              <a:t>Behold, the dwelling place of God is with man. He will dwell with them, and they will be his people, and God himself will be with them as their God. 4 He will wipe away every tear from their eyes, and death shall be no more, neither shall there be mourning, nor crying, nor pain anymore, for the former things have passed away.</a:t>
            </a:r>
            <a:r>
              <a:rPr lang="en-US" sz="4400" dirty="0"/>
              <a:t>	     </a:t>
            </a:r>
            <a:r>
              <a:rPr lang="en-US" sz="3000" i="1" dirty="0"/>
              <a:t>- Revelation 21:3-4</a:t>
            </a:r>
          </a:p>
        </p:txBody>
      </p:sp>
    </p:spTree>
    <p:extLst>
      <p:ext uri="{BB962C8B-B14F-4D97-AF65-F5344CB8AC3E}">
        <p14:creationId xmlns:p14="http://schemas.microsoft.com/office/powerpoint/2010/main" val="8592171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334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8961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1796" y="661182"/>
            <a:ext cx="10908407" cy="5894363"/>
          </a:xfrm>
        </p:spPr>
        <p:txBody>
          <a:bodyPr>
            <a:noAutofit/>
          </a:bodyPr>
          <a:lstStyle/>
          <a:p>
            <a:pPr marL="0" indent="0">
              <a:buNone/>
            </a:pPr>
            <a:r>
              <a:rPr lang="en-US" sz="5400" dirty="0"/>
              <a:t>†</a:t>
            </a:r>
            <a:r>
              <a:rPr lang="en-US" sz="5400" i="1" dirty="0"/>
              <a:t>Pastor:  Lift up your hearts!</a:t>
            </a:r>
          </a:p>
          <a:p>
            <a:pPr marL="0" indent="0">
              <a:buNone/>
            </a:pPr>
            <a:endParaRPr lang="en-US" sz="1000" b="1" i="1" dirty="0"/>
          </a:p>
          <a:p>
            <a:pPr marL="0" indent="0">
              <a:buNone/>
            </a:pPr>
            <a:r>
              <a:rPr lang="en-US" sz="5400" b="1" i="1" dirty="0"/>
              <a:t>People:  We lift them up to the Lord!</a:t>
            </a:r>
          </a:p>
          <a:p>
            <a:pPr marL="0" indent="0">
              <a:buNone/>
            </a:pPr>
            <a:endParaRPr lang="en-US" sz="1000" i="1" dirty="0"/>
          </a:p>
          <a:p>
            <a:pPr marL="0" indent="0">
              <a:buNone/>
            </a:pPr>
            <a:r>
              <a:rPr lang="en-US" sz="5400" i="1" dirty="0"/>
              <a:t>Pastor: Let us give thanks to the Lord our God!</a:t>
            </a:r>
          </a:p>
          <a:p>
            <a:pPr marL="0" indent="0">
              <a:buNone/>
            </a:pPr>
            <a:endParaRPr lang="en-US" sz="1000" b="1" i="1" dirty="0"/>
          </a:p>
          <a:p>
            <a:pPr marL="0" indent="0">
              <a:buNone/>
            </a:pPr>
            <a:r>
              <a:rPr lang="en-US" sz="5400" b="1" i="1" dirty="0"/>
              <a:t>People: It is right to give Him thanks and praise!</a:t>
            </a:r>
          </a:p>
        </p:txBody>
      </p:sp>
    </p:spTree>
    <p:extLst>
      <p:ext uri="{BB962C8B-B14F-4D97-AF65-F5344CB8AC3E}">
        <p14:creationId xmlns:p14="http://schemas.microsoft.com/office/powerpoint/2010/main" val="2615927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4750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u="sng" dirty="0"/>
              <a:t>Build My Life</a:t>
            </a:r>
          </a:p>
        </p:txBody>
      </p:sp>
      <p:sp>
        <p:nvSpPr>
          <p:cNvPr id="3" name="Content Placeholder 2"/>
          <p:cNvSpPr>
            <a:spLocks noGrp="1"/>
          </p:cNvSpPr>
          <p:nvPr>
            <p:ph idx="1"/>
          </p:nvPr>
        </p:nvSpPr>
        <p:spPr>
          <a:xfrm>
            <a:off x="503583" y="1319432"/>
            <a:ext cx="11343861" cy="5132746"/>
          </a:xfrm>
        </p:spPr>
        <p:txBody>
          <a:bodyPr>
            <a:noAutofit/>
          </a:bodyPr>
          <a:lstStyle/>
          <a:p>
            <a:pPr marL="0" indent="0" algn="ctr">
              <a:buNone/>
            </a:pPr>
            <a:r>
              <a:rPr lang="en-US" sz="5200" dirty="0"/>
              <a:t>Worthy of every song we could ever sing </a:t>
            </a:r>
          </a:p>
          <a:p>
            <a:pPr marL="0" indent="0" algn="ctr">
              <a:buNone/>
            </a:pPr>
            <a:r>
              <a:rPr lang="en-US" sz="5200" dirty="0"/>
              <a:t>Worthy of all the praise </a:t>
            </a:r>
          </a:p>
          <a:p>
            <a:pPr marL="0" indent="0" algn="ctr">
              <a:buNone/>
            </a:pPr>
            <a:r>
              <a:rPr lang="en-US" sz="5200" dirty="0"/>
              <a:t>We could ever bring </a:t>
            </a:r>
          </a:p>
          <a:p>
            <a:pPr marL="0" indent="0" algn="ctr">
              <a:buNone/>
            </a:pPr>
            <a:r>
              <a:rPr lang="en-US" sz="5200" dirty="0"/>
              <a:t>Worthy of every breath </a:t>
            </a:r>
          </a:p>
          <a:p>
            <a:pPr marL="0" indent="0" algn="ctr">
              <a:buNone/>
            </a:pPr>
            <a:r>
              <a:rPr lang="en-US" sz="5200" dirty="0"/>
              <a:t>We could ever breathe </a:t>
            </a:r>
          </a:p>
          <a:p>
            <a:pPr marL="0" indent="0" algn="ctr">
              <a:buNone/>
            </a:pPr>
            <a:r>
              <a:rPr lang="en-US" sz="5200" dirty="0"/>
              <a:t>We live for You </a:t>
            </a:r>
          </a:p>
        </p:txBody>
      </p:sp>
    </p:spTree>
    <p:extLst>
      <p:ext uri="{BB962C8B-B14F-4D97-AF65-F5344CB8AC3E}">
        <p14:creationId xmlns:p14="http://schemas.microsoft.com/office/powerpoint/2010/main" val="12493572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4472" y="540881"/>
            <a:ext cx="11265913" cy="5769760"/>
          </a:xfrm>
        </p:spPr>
        <p:txBody>
          <a:bodyPr>
            <a:normAutofit lnSpcReduction="10000"/>
          </a:bodyPr>
          <a:lstStyle/>
          <a:p>
            <a:pPr marL="0" indent="0" algn="ctr">
              <a:buNone/>
            </a:pPr>
            <a:r>
              <a:rPr lang="en-US" sz="5400" dirty="0"/>
              <a:t>Jesus, the Name </a:t>
            </a:r>
            <a:endParaRPr lang="en-US" sz="5400" dirty="0" smtClean="0"/>
          </a:p>
          <a:p>
            <a:pPr marL="0" indent="0" algn="ctr">
              <a:buNone/>
            </a:pPr>
            <a:r>
              <a:rPr lang="en-US" sz="5400" dirty="0" smtClean="0"/>
              <a:t>Above </a:t>
            </a:r>
            <a:r>
              <a:rPr lang="en-US" sz="5400" dirty="0"/>
              <a:t>every other name </a:t>
            </a:r>
          </a:p>
          <a:p>
            <a:pPr marL="0" indent="0" algn="ctr">
              <a:buNone/>
            </a:pPr>
            <a:r>
              <a:rPr lang="en-US" sz="5400" dirty="0"/>
              <a:t>Jesus, the only One </a:t>
            </a:r>
            <a:endParaRPr lang="en-US" sz="5400" dirty="0" smtClean="0"/>
          </a:p>
          <a:p>
            <a:pPr marL="0" indent="0" algn="ctr">
              <a:buNone/>
            </a:pPr>
            <a:r>
              <a:rPr lang="en-US" sz="5400" dirty="0" smtClean="0"/>
              <a:t>Who </a:t>
            </a:r>
            <a:r>
              <a:rPr lang="en-US" sz="5400" dirty="0"/>
              <a:t>could ever save </a:t>
            </a:r>
          </a:p>
          <a:p>
            <a:pPr marL="0" indent="0" algn="ctr">
              <a:buNone/>
            </a:pPr>
            <a:r>
              <a:rPr lang="en-US" sz="5400" dirty="0"/>
              <a:t>Worthy of every breath </a:t>
            </a:r>
          </a:p>
          <a:p>
            <a:pPr marL="0" indent="0" algn="ctr">
              <a:buNone/>
            </a:pPr>
            <a:r>
              <a:rPr lang="en-US" sz="5400" dirty="0"/>
              <a:t>We could ever breathe </a:t>
            </a:r>
          </a:p>
          <a:p>
            <a:pPr marL="0" indent="0" algn="ctr">
              <a:buNone/>
            </a:pPr>
            <a:r>
              <a:rPr lang="en-US" sz="5400" dirty="0"/>
              <a:t>We live for You Oh, we live for You </a:t>
            </a:r>
          </a:p>
        </p:txBody>
      </p:sp>
    </p:spTree>
    <p:extLst>
      <p:ext uri="{BB962C8B-B14F-4D97-AF65-F5344CB8AC3E}">
        <p14:creationId xmlns:p14="http://schemas.microsoft.com/office/powerpoint/2010/main" val="15447622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5423"/>
            <a:ext cx="10515600" cy="5147153"/>
          </a:xfrm>
        </p:spPr>
        <p:txBody>
          <a:bodyPr>
            <a:normAutofit/>
          </a:bodyPr>
          <a:lstStyle/>
          <a:p>
            <a:pPr marL="0" indent="0" algn="ctr">
              <a:buNone/>
            </a:pPr>
            <a:r>
              <a:rPr lang="en-US" sz="5400" dirty="0"/>
              <a:t>Holy, there is no one like You </a:t>
            </a:r>
          </a:p>
          <a:p>
            <a:pPr marL="0" indent="0" algn="ctr">
              <a:buNone/>
            </a:pPr>
            <a:r>
              <a:rPr lang="en-US" sz="5400" dirty="0"/>
              <a:t>There is none beside You </a:t>
            </a:r>
          </a:p>
          <a:p>
            <a:pPr marL="0" indent="0" algn="ctr">
              <a:buNone/>
            </a:pPr>
            <a:r>
              <a:rPr lang="en-US" sz="5400" dirty="0"/>
              <a:t>Open up my eyes in wonder </a:t>
            </a:r>
          </a:p>
          <a:p>
            <a:pPr marL="0" indent="0" algn="ctr">
              <a:buNone/>
            </a:pPr>
            <a:r>
              <a:rPr lang="en-US" sz="5400" dirty="0"/>
              <a:t>Show me who You are and fill me </a:t>
            </a:r>
            <a:r>
              <a:rPr lang="en-US" sz="5400" dirty="0" smtClean="0"/>
              <a:t>With </a:t>
            </a:r>
            <a:r>
              <a:rPr lang="en-US" sz="5400" dirty="0"/>
              <a:t>Your heart and lead me</a:t>
            </a:r>
          </a:p>
          <a:p>
            <a:pPr marL="0" indent="0" algn="ctr">
              <a:buNone/>
            </a:pPr>
            <a:r>
              <a:rPr lang="en-US" sz="5400" dirty="0"/>
              <a:t> In Your love to those around me </a:t>
            </a:r>
          </a:p>
        </p:txBody>
      </p:sp>
    </p:spTree>
    <p:extLst>
      <p:ext uri="{BB962C8B-B14F-4D97-AF65-F5344CB8AC3E}">
        <p14:creationId xmlns:p14="http://schemas.microsoft.com/office/powerpoint/2010/main" val="31805585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099" y="940493"/>
            <a:ext cx="11343861" cy="5071297"/>
          </a:xfrm>
        </p:spPr>
        <p:txBody>
          <a:bodyPr>
            <a:noAutofit/>
          </a:bodyPr>
          <a:lstStyle/>
          <a:p>
            <a:pPr marL="0" indent="0" algn="ctr">
              <a:buNone/>
            </a:pPr>
            <a:r>
              <a:rPr lang="en-US" sz="5200" dirty="0"/>
              <a:t>Worthy of every song we could ever sing </a:t>
            </a:r>
          </a:p>
          <a:p>
            <a:pPr marL="0" indent="0" algn="ctr">
              <a:buNone/>
            </a:pPr>
            <a:r>
              <a:rPr lang="en-US" sz="5200" dirty="0"/>
              <a:t>Worthy of all the praise </a:t>
            </a:r>
          </a:p>
          <a:p>
            <a:pPr marL="0" indent="0" algn="ctr">
              <a:buNone/>
            </a:pPr>
            <a:r>
              <a:rPr lang="en-US" sz="5200" dirty="0"/>
              <a:t>We could ever bring </a:t>
            </a:r>
          </a:p>
          <a:p>
            <a:pPr marL="0" indent="0" algn="ctr">
              <a:buNone/>
            </a:pPr>
            <a:r>
              <a:rPr lang="en-US" sz="5200" dirty="0"/>
              <a:t>Worthy of every breath </a:t>
            </a:r>
          </a:p>
          <a:p>
            <a:pPr marL="0" indent="0" algn="ctr">
              <a:buNone/>
            </a:pPr>
            <a:r>
              <a:rPr lang="en-US" sz="5200" dirty="0"/>
              <a:t>We could ever breathe </a:t>
            </a:r>
          </a:p>
          <a:p>
            <a:pPr marL="0" indent="0" algn="ctr">
              <a:buNone/>
            </a:pPr>
            <a:r>
              <a:rPr lang="en-US" sz="5200" dirty="0"/>
              <a:t>We live for You </a:t>
            </a:r>
          </a:p>
        </p:txBody>
      </p:sp>
    </p:spTree>
    <p:extLst>
      <p:ext uri="{BB962C8B-B14F-4D97-AF65-F5344CB8AC3E}">
        <p14:creationId xmlns:p14="http://schemas.microsoft.com/office/powerpoint/2010/main" val="20200984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7474" y="670220"/>
            <a:ext cx="10515600" cy="5753077"/>
          </a:xfrm>
        </p:spPr>
        <p:txBody>
          <a:bodyPr>
            <a:normAutofit lnSpcReduction="10000"/>
          </a:bodyPr>
          <a:lstStyle/>
          <a:p>
            <a:pPr marL="0" indent="0" algn="ctr">
              <a:buNone/>
            </a:pPr>
            <a:r>
              <a:rPr lang="en-US" sz="5400" dirty="0"/>
              <a:t>Jesus, the Name </a:t>
            </a:r>
            <a:endParaRPr lang="en-US" sz="5400" dirty="0" smtClean="0"/>
          </a:p>
          <a:p>
            <a:pPr marL="0" indent="0" algn="ctr">
              <a:buNone/>
            </a:pPr>
            <a:r>
              <a:rPr lang="en-US" sz="5400" dirty="0" smtClean="0"/>
              <a:t>Above </a:t>
            </a:r>
            <a:r>
              <a:rPr lang="en-US" sz="5400" dirty="0"/>
              <a:t>every other name </a:t>
            </a:r>
          </a:p>
          <a:p>
            <a:pPr marL="0" indent="0" algn="ctr">
              <a:buNone/>
            </a:pPr>
            <a:r>
              <a:rPr lang="en-US" sz="5400" dirty="0"/>
              <a:t>Jesus, the only One </a:t>
            </a:r>
            <a:endParaRPr lang="en-US" sz="5400" dirty="0" smtClean="0"/>
          </a:p>
          <a:p>
            <a:pPr marL="0" indent="0" algn="ctr">
              <a:buNone/>
            </a:pPr>
            <a:r>
              <a:rPr lang="en-US" sz="5400" dirty="0" smtClean="0"/>
              <a:t>Who </a:t>
            </a:r>
            <a:r>
              <a:rPr lang="en-US" sz="5400" dirty="0"/>
              <a:t>could ever save </a:t>
            </a:r>
          </a:p>
          <a:p>
            <a:pPr marL="0" indent="0" algn="ctr">
              <a:buNone/>
            </a:pPr>
            <a:r>
              <a:rPr lang="en-US" sz="5400" dirty="0"/>
              <a:t>Worthy of every breath </a:t>
            </a:r>
          </a:p>
          <a:p>
            <a:pPr marL="0" indent="0" algn="ctr">
              <a:buNone/>
            </a:pPr>
            <a:r>
              <a:rPr lang="en-US" sz="5400" dirty="0"/>
              <a:t>We could ever breathe </a:t>
            </a:r>
          </a:p>
          <a:p>
            <a:pPr marL="0" indent="0" algn="ctr">
              <a:buNone/>
            </a:pPr>
            <a:r>
              <a:rPr lang="en-US" sz="5400" dirty="0"/>
              <a:t>We live for You Oh, we live for You </a:t>
            </a:r>
          </a:p>
        </p:txBody>
      </p:sp>
    </p:spTree>
    <p:extLst>
      <p:ext uri="{BB962C8B-B14F-4D97-AF65-F5344CB8AC3E}">
        <p14:creationId xmlns:p14="http://schemas.microsoft.com/office/powerpoint/2010/main" val="9077848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5423"/>
            <a:ext cx="10515600" cy="5147153"/>
          </a:xfrm>
        </p:spPr>
        <p:txBody>
          <a:bodyPr>
            <a:normAutofit/>
          </a:bodyPr>
          <a:lstStyle/>
          <a:p>
            <a:pPr marL="0" indent="0" algn="ctr">
              <a:buNone/>
            </a:pPr>
            <a:r>
              <a:rPr lang="en-US" sz="5400" dirty="0"/>
              <a:t>Holy, there is no one like You </a:t>
            </a:r>
          </a:p>
          <a:p>
            <a:pPr marL="0" indent="0" algn="ctr">
              <a:buNone/>
            </a:pPr>
            <a:r>
              <a:rPr lang="en-US" sz="5400" dirty="0"/>
              <a:t>There is none beside You </a:t>
            </a:r>
          </a:p>
          <a:p>
            <a:pPr marL="0" indent="0" algn="ctr">
              <a:buNone/>
            </a:pPr>
            <a:r>
              <a:rPr lang="en-US" sz="5400" dirty="0"/>
              <a:t>Open up my eyes in wonder </a:t>
            </a:r>
          </a:p>
          <a:p>
            <a:pPr marL="0" indent="0" algn="ctr">
              <a:buNone/>
            </a:pPr>
            <a:r>
              <a:rPr lang="en-US" sz="5400" dirty="0"/>
              <a:t>Show me who You are and fill me With Your heart and lead me</a:t>
            </a:r>
          </a:p>
          <a:p>
            <a:pPr marL="0" indent="0" algn="ctr">
              <a:buNone/>
            </a:pPr>
            <a:r>
              <a:rPr lang="en-US" sz="5400" dirty="0"/>
              <a:t> In Your love to those around me </a:t>
            </a:r>
          </a:p>
        </p:txBody>
      </p:sp>
    </p:spTree>
    <p:extLst>
      <p:ext uri="{BB962C8B-B14F-4D97-AF65-F5344CB8AC3E}">
        <p14:creationId xmlns:p14="http://schemas.microsoft.com/office/powerpoint/2010/main" val="38972369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426" y="1084626"/>
            <a:ext cx="10515600" cy="5648929"/>
          </a:xfrm>
        </p:spPr>
        <p:txBody>
          <a:bodyPr>
            <a:normAutofit/>
          </a:bodyPr>
          <a:lstStyle/>
          <a:p>
            <a:pPr marL="0" indent="0" algn="ctr">
              <a:buNone/>
            </a:pPr>
            <a:r>
              <a:rPr lang="en-US" sz="5400" dirty="0"/>
              <a:t>I will build my life upon Your love </a:t>
            </a:r>
          </a:p>
          <a:p>
            <a:pPr marL="0" indent="0" algn="ctr">
              <a:buNone/>
            </a:pPr>
            <a:r>
              <a:rPr lang="en-US" sz="5400" dirty="0"/>
              <a:t>It is a firm foundation </a:t>
            </a:r>
          </a:p>
          <a:p>
            <a:pPr marL="0" indent="0" algn="ctr">
              <a:buNone/>
            </a:pPr>
            <a:r>
              <a:rPr lang="en-US" sz="5400" dirty="0"/>
              <a:t>I will put my trust in You alone </a:t>
            </a:r>
          </a:p>
          <a:p>
            <a:pPr marL="0" indent="0" algn="ctr">
              <a:buNone/>
            </a:pPr>
            <a:r>
              <a:rPr lang="en-US" sz="5400" dirty="0"/>
              <a:t>And I will not be shaken</a:t>
            </a:r>
          </a:p>
        </p:txBody>
      </p:sp>
    </p:spTree>
    <p:extLst>
      <p:ext uri="{BB962C8B-B14F-4D97-AF65-F5344CB8AC3E}">
        <p14:creationId xmlns:p14="http://schemas.microsoft.com/office/powerpoint/2010/main" val="42750024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5943"/>
            <a:ext cx="10515600" cy="5499714"/>
          </a:xfrm>
        </p:spPr>
        <p:txBody>
          <a:bodyPr>
            <a:normAutofit/>
          </a:bodyPr>
          <a:lstStyle/>
          <a:p>
            <a:pPr marL="0" indent="0" algn="ctr">
              <a:buNone/>
            </a:pPr>
            <a:r>
              <a:rPr lang="en-US" sz="5400" dirty="0"/>
              <a:t>Holy, there is no one like You </a:t>
            </a:r>
          </a:p>
          <a:p>
            <a:pPr marL="0" indent="0" algn="ctr">
              <a:buNone/>
            </a:pPr>
            <a:r>
              <a:rPr lang="en-US" sz="5400" dirty="0"/>
              <a:t>There is none beside You </a:t>
            </a:r>
          </a:p>
          <a:p>
            <a:pPr marL="0" indent="0" algn="ctr">
              <a:buNone/>
            </a:pPr>
            <a:r>
              <a:rPr lang="en-US" sz="5400" dirty="0"/>
              <a:t>Open up my eyes in wonder </a:t>
            </a:r>
          </a:p>
          <a:p>
            <a:pPr marL="0" indent="0" algn="ctr">
              <a:buNone/>
            </a:pPr>
            <a:r>
              <a:rPr lang="en-US" sz="5400" dirty="0"/>
              <a:t>Show me who You are and fill me With Your heart and lead me</a:t>
            </a:r>
          </a:p>
          <a:p>
            <a:pPr marL="0" indent="0" algn="ctr">
              <a:buNone/>
            </a:pPr>
            <a:r>
              <a:rPr lang="en-US" sz="5400" dirty="0"/>
              <a:t> In Your love to those around me </a:t>
            </a:r>
          </a:p>
        </p:txBody>
      </p:sp>
    </p:spTree>
    <p:extLst>
      <p:ext uri="{BB962C8B-B14F-4D97-AF65-F5344CB8AC3E}">
        <p14:creationId xmlns:p14="http://schemas.microsoft.com/office/powerpoint/2010/main" val="4014978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994" y="728475"/>
            <a:ext cx="11132011" cy="5894535"/>
          </a:xfrm>
        </p:spPr>
        <p:txBody>
          <a:bodyPr>
            <a:noAutofit/>
          </a:bodyPr>
          <a:lstStyle/>
          <a:p>
            <a:pPr marL="0" indent="0">
              <a:buNone/>
            </a:pPr>
            <a:r>
              <a:rPr lang="en-US" sz="4900" dirty="0"/>
              <a:t>Leader: The Lord be with you </a:t>
            </a:r>
          </a:p>
          <a:p>
            <a:pPr marL="0" indent="0">
              <a:buNone/>
            </a:pPr>
            <a:endParaRPr lang="en-US" sz="2000" dirty="0"/>
          </a:p>
          <a:p>
            <a:pPr marL="0" indent="0">
              <a:buNone/>
            </a:pPr>
            <a:r>
              <a:rPr lang="en-US" sz="4900" b="1" i="1" dirty="0"/>
              <a:t>People:  And also with you.</a:t>
            </a:r>
          </a:p>
          <a:p>
            <a:pPr marL="0" indent="0">
              <a:buNone/>
            </a:pPr>
            <a:endParaRPr lang="en-US" sz="2000" b="1" i="1" dirty="0"/>
          </a:p>
          <a:p>
            <a:pPr marL="0" indent="0">
              <a:buNone/>
            </a:pPr>
            <a:r>
              <a:rPr lang="en-US" sz="4900" dirty="0"/>
              <a:t>Leader: Praise the Lord.  Sing to the Lord a new song,</a:t>
            </a:r>
          </a:p>
          <a:p>
            <a:pPr marL="0" indent="0">
              <a:buNone/>
            </a:pPr>
            <a:endParaRPr lang="en-US" sz="2000" dirty="0"/>
          </a:p>
          <a:p>
            <a:pPr marL="0" indent="0">
              <a:buNone/>
            </a:pPr>
            <a:r>
              <a:rPr lang="en-US" sz="4900" b="1" i="1" dirty="0"/>
              <a:t>People: sing his praise in the assembly of his faithful people</a:t>
            </a:r>
          </a:p>
          <a:p>
            <a:pPr marL="0" indent="0">
              <a:buNone/>
            </a:pPr>
            <a:endParaRPr lang="en-US" sz="4900" b="1" i="1" dirty="0"/>
          </a:p>
        </p:txBody>
      </p:sp>
    </p:spTree>
    <p:extLst>
      <p:ext uri="{BB962C8B-B14F-4D97-AF65-F5344CB8AC3E}">
        <p14:creationId xmlns:p14="http://schemas.microsoft.com/office/powerpoint/2010/main" val="5707965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F48420B-0A01-4FA2-9C89-9B38945BA7CD}"/>
              </a:ext>
            </a:extLst>
          </p:cNvPr>
          <p:cNvSpPr txBox="1"/>
          <p:nvPr/>
        </p:nvSpPr>
        <p:spPr>
          <a:xfrm>
            <a:off x="6294783" y="4227443"/>
            <a:ext cx="5327374" cy="2893100"/>
          </a:xfrm>
          <a:prstGeom prst="rect">
            <a:avLst/>
          </a:prstGeom>
          <a:noFill/>
        </p:spPr>
        <p:txBody>
          <a:bodyPr wrap="square" rtlCol="0">
            <a:spAutoFit/>
          </a:bodyPr>
          <a:lstStyle/>
          <a:p>
            <a:r>
              <a:rPr lang="en-US" dirty="0"/>
              <a:t>“Build My Life” words and music by </a:t>
            </a:r>
            <a:r>
              <a:rPr lang="sv-SE" dirty="0"/>
              <a:t>Brett Younker, Karl Martin, Kirby Kaple, Matt Redman, Pat Barrett</a:t>
            </a:r>
          </a:p>
          <a:p>
            <a:r>
              <a:rPr lang="sv-SE" dirty="0"/>
              <a:t>(c) </a:t>
            </a:r>
            <a:r>
              <a:rPr lang="en-US" b="1" dirty="0"/>
              <a:t>2016</a:t>
            </a:r>
            <a:r>
              <a:rPr lang="en-US" dirty="0"/>
              <a:t> Martin, Karl Andrew, </a:t>
            </a:r>
            <a:r>
              <a:rPr lang="en-US" dirty="0" err="1"/>
              <a:t>Kaple</a:t>
            </a:r>
            <a:r>
              <a:rPr lang="en-US" dirty="0"/>
              <a:t> Music, Capitol CMG Genesis, Housefires Sounds, Said And Done Music, </a:t>
            </a:r>
            <a:r>
              <a:rPr lang="en-US" dirty="0" err="1"/>
              <a:t>sixsteps</a:t>
            </a:r>
            <a:r>
              <a:rPr lang="en-US" dirty="0"/>
              <a:t> Music, Thankyou Music,</a:t>
            </a:r>
          </a:p>
          <a:p>
            <a:r>
              <a:rPr lang="en-US" dirty="0"/>
              <a:t>worshiptogether.com songs, Bethel Music Publishing</a:t>
            </a:r>
          </a:p>
          <a:p>
            <a:r>
              <a:rPr lang="en-US" dirty="0"/>
              <a:t>Used by permission. CCLI License #11377709</a:t>
            </a:r>
          </a:p>
          <a:p>
            <a:endParaRPr lang="en-US" dirty="0"/>
          </a:p>
          <a:p>
            <a:endParaRPr lang="sv-SE" dirty="0"/>
          </a:p>
          <a:p>
            <a:endParaRPr lang="en-US" dirty="0"/>
          </a:p>
        </p:txBody>
      </p:sp>
    </p:spTree>
    <p:extLst>
      <p:ext uri="{BB962C8B-B14F-4D97-AF65-F5344CB8AC3E}">
        <p14:creationId xmlns:p14="http://schemas.microsoft.com/office/powerpoint/2010/main" val="29266240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80015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182433-3239-47AA-B2CC-666CA2933DD6}"/>
              </a:ext>
            </a:extLst>
          </p:cNvPr>
          <p:cNvSpPr>
            <a:spLocks noGrp="1"/>
          </p:cNvSpPr>
          <p:nvPr>
            <p:ph type="title"/>
          </p:nvPr>
        </p:nvSpPr>
        <p:spPr/>
        <p:txBody>
          <a:bodyPr/>
          <a:lstStyle/>
          <a:p>
            <a:pPr algn="ctr"/>
            <a:r>
              <a:rPr lang="en-US" i="1" u="sng" dirty="0"/>
              <a:t>Ancient Of Days</a:t>
            </a:r>
          </a:p>
        </p:txBody>
      </p:sp>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p:txBody>
          <a:bodyPr>
            <a:normAutofit/>
          </a:bodyPr>
          <a:lstStyle/>
          <a:p>
            <a:pPr marL="0" indent="0" algn="ctr">
              <a:buNone/>
            </a:pPr>
            <a:r>
              <a:rPr lang="en-US" sz="5400" dirty="0"/>
              <a:t>Though the nations rage</a:t>
            </a:r>
          </a:p>
          <a:p>
            <a:pPr marL="0" indent="0" algn="ctr">
              <a:buNone/>
            </a:pPr>
            <a:r>
              <a:rPr lang="en-US" sz="5400" dirty="0"/>
              <a:t>Kingdoms rise and fall</a:t>
            </a:r>
          </a:p>
          <a:p>
            <a:pPr marL="0" indent="0" algn="ctr">
              <a:buNone/>
            </a:pPr>
            <a:r>
              <a:rPr lang="en-US" sz="5400" dirty="0"/>
              <a:t>There is still one king</a:t>
            </a:r>
          </a:p>
          <a:p>
            <a:pPr marL="0" indent="0" algn="ctr">
              <a:buNone/>
            </a:pPr>
            <a:r>
              <a:rPr lang="en-US" sz="5400" dirty="0"/>
              <a:t>Reigning over all</a:t>
            </a:r>
          </a:p>
        </p:txBody>
      </p:sp>
    </p:spTree>
    <p:extLst>
      <p:ext uri="{BB962C8B-B14F-4D97-AF65-F5344CB8AC3E}">
        <p14:creationId xmlns:p14="http://schemas.microsoft.com/office/powerpoint/2010/main" val="27580272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838200" y="503583"/>
            <a:ext cx="10515600" cy="5673380"/>
          </a:xfrm>
        </p:spPr>
        <p:txBody>
          <a:bodyPr>
            <a:normAutofit/>
          </a:bodyPr>
          <a:lstStyle/>
          <a:p>
            <a:pPr marL="0" indent="0" algn="ctr">
              <a:buNone/>
            </a:pPr>
            <a:endParaRPr lang="en-US" sz="5400" dirty="0"/>
          </a:p>
          <a:p>
            <a:pPr marL="0" indent="0" algn="ctr">
              <a:buNone/>
            </a:pPr>
            <a:r>
              <a:rPr lang="en-US" sz="5400" dirty="0"/>
              <a:t>So I will not fear</a:t>
            </a:r>
          </a:p>
          <a:p>
            <a:pPr marL="0" indent="0" algn="ctr">
              <a:buNone/>
            </a:pPr>
            <a:r>
              <a:rPr lang="en-US" sz="5400" dirty="0"/>
              <a:t>For this truth remains</a:t>
            </a:r>
          </a:p>
          <a:p>
            <a:pPr marL="0" indent="0" algn="ctr">
              <a:buNone/>
            </a:pPr>
            <a:r>
              <a:rPr lang="en-US" sz="5400" dirty="0"/>
              <a:t>That my God is</a:t>
            </a:r>
          </a:p>
          <a:p>
            <a:pPr marL="0" indent="0" algn="ctr">
              <a:buNone/>
            </a:pPr>
            <a:r>
              <a:rPr lang="en-US" sz="5400" dirty="0"/>
              <a:t>The Ancient of Days</a:t>
            </a:r>
          </a:p>
        </p:txBody>
      </p:sp>
    </p:spTree>
    <p:extLst>
      <p:ext uri="{BB962C8B-B14F-4D97-AF65-F5344CB8AC3E}">
        <p14:creationId xmlns:p14="http://schemas.microsoft.com/office/powerpoint/2010/main" val="32909284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624771" y="928902"/>
            <a:ext cx="11071765" cy="5460096"/>
          </a:xfrm>
        </p:spPr>
        <p:txBody>
          <a:bodyPr>
            <a:normAutofit/>
          </a:bodyPr>
          <a:lstStyle/>
          <a:p>
            <a:pPr marL="0" indent="0" algn="ctr">
              <a:lnSpc>
                <a:spcPct val="100000"/>
              </a:lnSpc>
              <a:buNone/>
            </a:pPr>
            <a:r>
              <a:rPr lang="en-US" sz="5400" dirty="0"/>
              <a:t>None above Him </a:t>
            </a:r>
          </a:p>
          <a:p>
            <a:pPr marL="0" indent="0" algn="ctr">
              <a:lnSpc>
                <a:spcPct val="100000"/>
              </a:lnSpc>
              <a:buNone/>
            </a:pPr>
            <a:r>
              <a:rPr lang="en-US" sz="5400" dirty="0"/>
              <a:t>None before Him</a:t>
            </a:r>
          </a:p>
          <a:p>
            <a:pPr marL="0" indent="0" algn="ctr">
              <a:lnSpc>
                <a:spcPct val="100000"/>
              </a:lnSpc>
              <a:buNone/>
            </a:pPr>
            <a:r>
              <a:rPr lang="en-US" sz="5400" dirty="0"/>
              <a:t>All of time in his hands</a:t>
            </a:r>
          </a:p>
          <a:p>
            <a:pPr marL="0" indent="0" algn="ctr">
              <a:lnSpc>
                <a:spcPct val="100000"/>
              </a:lnSpc>
              <a:buNone/>
            </a:pPr>
            <a:r>
              <a:rPr lang="en-US" sz="5400" dirty="0"/>
              <a:t>For His throne </a:t>
            </a:r>
          </a:p>
          <a:p>
            <a:pPr marL="0" indent="0" algn="ctr">
              <a:lnSpc>
                <a:spcPct val="100000"/>
              </a:lnSpc>
              <a:buNone/>
            </a:pPr>
            <a:r>
              <a:rPr lang="en-US" sz="5400" dirty="0"/>
              <a:t>It shall remain and ever stand</a:t>
            </a:r>
          </a:p>
        </p:txBody>
      </p:sp>
    </p:spTree>
    <p:extLst>
      <p:ext uri="{BB962C8B-B14F-4D97-AF65-F5344CB8AC3E}">
        <p14:creationId xmlns:p14="http://schemas.microsoft.com/office/powerpoint/2010/main" val="37885616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624771" y="1234616"/>
            <a:ext cx="11071765" cy="5154382"/>
          </a:xfrm>
        </p:spPr>
        <p:txBody>
          <a:bodyPr>
            <a:normAutofit/>
          </a:bodyPr>
          <a:lstStyle/>
          <a:p>
            <a:pPr marL="0" indent="0" algn="ctr">
              <a:lnSpc>
                <a:spcPct val="100000"/>
              </a:lnSpc>
              <a:buNone/>
            </a:pPr>
            <a:r>
              <a:rPr lang="en-US" sz="5400" dirty="0"/>
              <a:t>All the power All the glory</a:t>
            </a:r>
          </a:p>
          <a:p>
            <a:pPr marL="0" indent="0" algn="ctr">
              <a:lnSpc>
                <a:spcPct val="100000"/>
              </a:lnSpc>
              <a:buNone/>
            </a:pPr>
            <a:r>
              <a:rPr lang="en-US" sz="5400" dirty="0"/>
              <a:t>I will trust in His name</a:t>
            </a:r>
          </a:p>
          <a:p>
            <a:pPr marL="0" indent="0" algn="ctr">
              <a:lnSpc>
                <a:spcPct val="100000"/>
              </a:lnSpc>
              <a:buNone/>
            </a:pPr>
            <a:r>
              <a:rPr lang="en-US" sz="5400" dirty="0"/>
              <a:t>For my God is</a:t>
            </a:r>
          </a:p>
          <a:p>
            <a:pPr marL="0" indent="0" algn="ctr">
              <a:lnSpc>
                <a:spcPct val="100000"/>
              </a:lnSpc>
              <a:buNone/>
            </a:pPr>
            <a:r>
              <a:rPr lang="en-US" sz="5400" dirty="0"/>
              <a:t>The Ancient of days</a:t>
            </a:r>
          </a:p>
        </p:txBody>
      </p:sp>
    </p:spTree>
    <p:extLst>
      <p:ext uri="{BB962C8B-B14F-4D97-AF65-F5344CB8AC3E}">
        <p14:creationId xmlns:p14="http://schemas.microsoft.com/office/powerpoint/2010/main" val="37509908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838200" y="503583"/>
            <a:ext cx="10515600" cy="5673380"/>
          </a:xfrm>
        </p:spPr>
        <p:txBody>
          <a:bodyPr>
            <a:normAutofit/>
          </a:bodyPr>
          <a:lstStyle/>
          <a:p>
            <a:pPr marL="0" indent="0" algn="ctr">
              <a:lnSpc>
                <a:spcPct val="100000"/>
              </a:lnSpc>
              <a:buNone/>
            </a:pPr>
            <a:endParaRPr lang="en-US" sz="5400" dirty="0"/>
          </a:p>
          <a:p>
            <a:pPr marL="0" indent="0" algn="ctr">
              <a:lnSpc>
                <a:spcPct val="100000"/>
              </a:lnSpc>
              <a:buNone/>
            </a:pPr>
            <a:r>
              <a:rPr lang="en-US" sz="5400" dirty="0"/>
              <a:t>Though the dread of night</a:t>
            </a:r>
          </a:p>
          <a:p>
            <a:pPr marL="0" indent="0" algn="ctr">
              <a:lnSpc>
                <a:spcPct val="100000"/>
              </a:lnSpc>
              <a:buNone/>
            </a:pPr>
            <a:r>
              <a:rPr lang="en-US" sz="5400" dirty="0"/>
              <a:t>Overwhelms my soul</a:t>
            </a:r>
          </a:p>
          <a:p>
            <a:pPr marL="0" indent="0" algn="ctr">
              <a:lnSpc>
                <a:spcPct val="100000"/>
              </a:lnSpc>
              <a:buNone/>
            </a:pPr>
            <a:r>
              <a:rPr lang="en-US" sz="5400" dirty="0"/>
              <a:t>He is here with me</a:t>
            </a:r>
          </a:p>
          <a:p>
            <a:pPr marL="0" indent="0" algn="ctr">
              <a:lnSpc>
                <a:spcPct val="100000"/>
              </a:lnSpc>
              <a:buNone/>
            </a:pPr>
            <a:r>
              <a:rPr lang="en-US" sz="5400" dirty="0"/>
              <a:t>I am not alone</a:t>
            </a:r>
          </a:p>
        </p:txBody>
      </p:sp>
    </p:spTree>
    <p:extLst>
      <p:ext uri="{BB962C8B-B14F-4D97-AF65-F5344CB8AC3E}">
        <p14:creationId xmlns:p14="http://schemas.microsoft.com/office/powerpoint/2010/main" val="334618349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838199" y="503583"/>
            <a:ext cx="10899305" cy="5673380"/>
          </a:xfrm>
        </p:spPr>
        <p:txBody>
          <a:bodyPr>
            <a:normAutofit/>
          </a:bodyPr>
          <a:lstStyle/>
          <a:p>
            <a:pPr marL="0" indent="0" algn="ctr">
              <a:lnSpc>
                <a:spcPct val="100000"/>
              </a:lnSpc>
              <a:buNone/>
            </a:pPr>
            <a:endParaRPr lang="en-US" sz="5400" dirty="0"/>
          </a:p>
          <a:p>
            <a:pPr marL="0" indent="0" algn="ctr">
              <a:lnSpc>
                <a:spcPct val="100000"/>
              </a:lnSpc>
              <a:buNone/>
            </a:pPr>
            <a:r>
              <a:rPr lang="en-US" sz="5400" dirty="0"/>
              <a:t>O his love is sure</a:t>
            </a:r>
          </a:p>
          <a:p>
            <a:pPr marL="0" indent="0" algn="ctr">
              <a:lnSpc>
                <a:spcPct val="100000"/>
              </a:lnSpc>
              <a:buNone/>
            </a:pPr>
            <a:r>
              <a:rPr lang="en-US" sz="5400" dirty="0"/>
              <a:t>And he knows my name</a:t>
            </a:r>
          </a:p>
          <a:p>
            <a:pPr marL="0" indent="0" algn="ctr">
              <a:lnSpc>
                <a:spcPct val="100000"/>
              </a:lnSpc>
              <a:buNone/>
            </a:pPr>
            <a:r>
              <a:rPr lang="en-US" sz="5400" dirty="0"/>
              <a:t>For my God is</a:t>
            </a:r>
          </a:p>
          <a:p>
            <a:pPr marL="0" indent="0" algn="ctr">
              <a:lnSpc>
                <a:spcPct val="100000"/>
              </a:lnSpc>
              <a:buNone/>
            </a:pPr>
            <a:r>
              <a:rPr lang="en-US" sz="5400" dirty="0"/>
              <a:t>The Ancient of Days</a:t>
            </a:r>
          </a:p>
          <a:p>
            <a:pPr marL="0" indent="0" algn="ctr">
              <a:lnSpc>
                <a:spcPct val="100000"/>
              </a:lnSpc>
              <a:buNone/>
            </a:pPr>
            <a:endParaRPr lang="en-US" sz="5400" dirty="0"/>
          </a:p>
        </p:txBody>
      </p:sp>
    </p:spTree>
    <p:extLst>
      <p:ext uri="{BB962C8B-B14F-4D97-AF65-F5344CB8AC3E}">
        <p14:creationId xmlns:p14="http://schemas.microsoft.com/office/powerpoint/2010/main" val="9508420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624771" y="928902"/>
            <a:ext cx="11071765" cy="5460096"/>
          </a:xfrm>
        </p:spPr>
        <p:txBody>
          <a:bodyPr>
            <a:normAutofit/>
          </a:bodyPr>
          <a:lstStyle/>
          <a:p>
            <a:pPr marL="0" indent="0" algn="ctr">
              <a:lnSpc>
                <a:spcPct val="100000"/>
              </a:lnSpc>
              <a:buNone/>
            </a:pPr>
            <a:r>
              <a:rPr lang="en-US" sz="5400" dirty="0"/>
              <a:t>None above Him </a:t>
            </a:r>
          </a:p>
          <a:p>
            <a:pPr marL="0" indent="0" algn="ctr">
              <a:lnSpc>
                <a:spcPct val="100000"/>
              </a:lnSpc>
              <a:buNone/>
            </a:pPr>
            <a:r>
              <a:rPr lang="en-US" sz="5400" dirty="0"/>
              <a:t>None before Him</a:t>
            </a:r>
          </a:p>
          <a:p>
            <a:pPr marL="0" indent="0" algn="ctr">
              <a:lnSpc>
                <a:spcPct val="100000"/>
              </a:lnSpc>
              <a:buNone/>
            </a:pPr>
            <a:r>
              <a:rPr lang="en-US" sz="5400" dirty="0"/>
              <a:t>All of time in his hands</a:t>
            </a:r>
          </a:p>
          <a:p>
            <a:pPr marL="0" indent="0" algn="ctr">
              <a:lnSpc>
                <a:spcPct val="100000"/>
              </a:lnSpc>
              <a:buNone/>
            </a:pPr>
            <a:r>
              <a:rPr lang="en-US" sz="5400" dirty="0"/>
              <a:t>For His throne </a:t>
            </a:r>
          </a:p>
          <a:p>
            <a:pPr marL="0" indent="0" algn="ctr">
              <a:lnSpc>
                <a:spcPct val="100000"/>
              </a:lnSpc>
              <a:buNone/>
            </a:pPr>
            <a:r>
              <a:rPr lang="en-US" sz="5400" dirty="0"/>
              <a:t>It shall remain and ever stand</a:t>
            </a:r>
          </a:p>
        </p:txBody>
      </p:sp>
    </p:spTree>
    <p:extLst>
      <p:ext uri="{BB962C8B-B14F-4D97-AF65-F5344CB8AC3E}">
        <p14:creationId xmlns:p14="http://schemas.microsoft.com/office/powerpoint/2010/main" val="6398805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624771" y="1234616"/>
            <a:ext cx="11071765" cy="5154382"/>
          </a:xfrm>
        </p:spPr>
        <p:txBody>
          <a:bodyPr>
            <a:normAutofit/>
          </a:bodyPr>
          <a:lstStyle/>
          <a:p>
            <a:pPr marL="0" indent="0" algn="ctr">
              <a:lnSpc>
                <a:spcPct val="100000"/>
              </a:lnSpc>
              <a:buNone/>
            </a:pPr>
            <a:r>
              <a:rPr lang="en-US" sz="5400" dirty="0"/>
              <a:t>All the power All the glory</a:t>
            </a:r>
          </a:p>
          <a:p>
            <a:pPr marL="0" indent="0" algn="ctr">
              <a:lnSpc>
                <a:spcPct val="100000"/>
              </a:lnSpc>
              <a:buNone/>
            </a:pPr>
            <a:r>
              <a:rPr lang="en-US" sz="5400" dirty="0"/>
              <a:t>I will trust in His name</a:t>
            </a:r>
          </a:p>
          <a:p>
            <a:pPr marL="0" indent="0" algn="ctr">
              <a:lnSpc>
                <a:spcPct val="100000"/>
              </a:lnSpc>
              <a:buNone/>
            </a:pPr>
            <a:r>
              <a:rPr lang="en-US" sz="5400" dirty="0"/>
              <a:t>For my God is</a:t>
            </a:r>
          </a:p>
          <a:p>
            <a:pPr marL="0" indent="0" algn="ctr">
              <a:lnSpc>
                <a:spcPct val="100000"/>
              </a:lnSpc>
              <a:buNone/>
            </a:pPr>
            <a:r>
              <a:rPr lang="en-US" sz="5400" dirty="0"/>
              <a:t>The Ancient of days</a:t>
            </a:r>
          </a:p>
        </p:txBody>
      </p:sp>
    </p:spTree>
    <p:extLst>
      <p:ext uri="{BB962C8B-B14F-4D97-AF65-F5344CB8AC3E}">
        <p14:creationId xmlns:p14="http://schemas.microsoft.com/office/powerpoint/2010/main" val="4045077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9994" y="1280018"/>
            <a:ext cx="11132011" cy="5894535"/>
          </a:xfrm>
        </p:spPr>
        <p:txBody>
          <a:bodyPr>
            <a:noAutofit/>
          </a:bodyPr>
          <a:lstStyle/>
          <a:p>
            <a:pPr marL="0" indent="0">
              <a:buNone/>
            </a:pPr>
            <a:r>
              <a:rPr lang="en-US" sz="4900" dirty="0"/>
              <a:t>Leader: In his great mercy he has given us new birth into a living hope through the resurrection of Jesus Christ from the dead</a:t>
            </a:r>
          </a:p>
          <a:p>
            <a:pPr marL="0" indent="0">
              <a:buNone/>
            </a:pPr>
            <a:endParaRPr lang="en-US" sz="2000" dirty="0"/>
          </a:p>
          <a:p>
            <a:pPr marL="0" indent="0">
              <a:buNone/>
            </a:pPr>
            <a:r>
              <a:rPr lang="en-US" sz="4900" b="1" i="1" dirty="0"/>
              <a:t>People:  Praise be to the God and Father of our Lord Jesus Christ!</a:t>
            </a:r>
          </a:p>
          <a:p>
            <a:pPr marL="0" indent="0">
              <a:buNone/>
            </a:pPr>
            <a:endParaRPr lang="en-US" sz="2000" b="1" i="1" dirty="0"/>
          </a:p>
          <a:p>
            <a:pPr marL="0" indent="0">
              <a:buNone/>
            </a:pPr>
            <a:endParaRPr lang="en-US" sz="4900" b="1" i="1" dirty="0"/>
          </a:p>
        </p:txBody>
      </p:sp>
    </p:spTree>
    <p:extLst>
      <p:ext uri="{BB962C8B-B14F-4D97-AF65-F5344CB8AC3E}">
        <p14:creationId xmlns:p14="http://schemas.microsoft.com/office/powerpoint/2010/main" val="297707141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838200" y="503583"/>
            <a:ext cx="10515600" cy="5673380"/>
          </a:xfrm>
        </p:spPr>
        <p:txBody>
          <a:bodyPr>
            <a:normAutofit/>
          </a:bodyPr>
          <a:lstStyle/>
          <a:p>
            <a:pPr marL="0" indent="0" algn="ctr">
              <a:lnSpc>
                <a:spcPct val="100000"/>
              </a:lnSpc>
              <a:buNone/>
            </a:pPr>
            <a:endParaRPr lang="en-US" sz="5400" dirty="0"/>
          </a:p>
          <a:p>
            <a:pPr marL="0" indent="0" algn="ctr">
              <a:lnSpc>
                <a:spcPct val="100000"/>
              </a:lnSpc>
              <a:buNone/>
            </a:pPr>
            <a:r>
              <a:rPr lang="en-US" sz="5400" dirty="0"/>
              <a:t>Though I may not see</a:t>
            </a:r>
          </a:p>
          <a:p>
            <a:pPr marL="0" indent="0" algn="ctr">
              <a:lnSpc>
                <a:spcPct val="100000"/>
              </a:lnSpc>
              <a:buNone/>
            </a:pPr>
            <a:r>
              <a:rPr lang="en-US" sz="5400" dirty="0"/>
              <a:t>What the future brings</a:t>
            </a:r>
          </a:p>
          <a:p>
            <a:pPr marL="0" indent="0" algn="ctr">
              <a:lnSpc>
                <a:spcPct val="100000"/>
              </a:lnSpc>
              <a:buNone/>
            </a:pPr>
            <a:r>
              <a:rPr lang="en-US" sz="5400" dirty="0"/>
              <a:t>I will watch and wait</a:t>
            </a:r>
          </a:p>
          <a:p>
            <a:pPr marL="0" indent="0" algn="ctr">
              <a:lnSpc>
                <a:spcPct val="100000"/>
              </a:lnSpc>
              <a:buNone/>
            </a:pPr>
            <a:r>
              <a:rPr lang="en-US" sz="5400" dirty="0"/>
              <a:t>For the Savior king</a:t>
            </a:r>
          </a:p>
        </p:txBody>
      </p:sp>
    </p:spTree>
    <p:extLst>
      <p:ext uri="{BB962C8B-B14F-4D97-AF65-F5344CB8AC3E}">
        <p14:creationId xmlns:p14="http://schemas.microsoft.com/office/powerpoint/2010/main" val="3153435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838199" y="503583"/>
            <a:ext cx="10940273" cy="5673380"/>
          </a:xfrm>
        </p:spPr>
        <p:txBody>
          <a:bodyPr>
            <a:normAutofit/>
          </a:bodyPr>
          <a:lstStyle/>
          <a:p>
            <a:pPr marL="0" indent="0" algn="ctr">
              <a:lnSpc>
                <a:spcPct val="100000"/>
              </a:lnSpc>
              <a:buNone/>
            </a:pPr>
            <a:endParaRPr lang="en-US" sz="5400" dirty="0"/>
          </a:p>
          <a:p>
            <a:pPr marL="0" indent="0" algn="ctr">
              <a:lnSpc>
                <a:spcPct val="100000"/>
              </a:lnSpc>
              <a:buNone/>
            </a:pPr>
            <a:r>
              <a:rPr lang="en-US" sz="5400" dirty="0"/>
              <a:t>Then my joy complete</a:t>
            </a:r>
          </a:p>
          <a:p>
            <a:pPr marL="0" indent="0" algn="ctr">
              <a:lnSpc>
                <a:spcPct val="100000"/>
              </a:lnSpc>
              <a:buNone/>
            </a:pPr>
            <a:r>
              <a:rPr lang="en-US" sz="5400" dirty="0"/>
              <a:t>Standing face to face</a:t>
            </a:r>
          </a:p>
          <a:p>
            <a:pPr marL="0" indent="0" algn="ctr">
              <a:lnSpc>
                <a:spcPct val="100000"/>
              </a:lnSpc>
              <a:buNone/>
            </a:pPr>
            <a:r>
              <a:rPr lang="en-US" sz="5400" dirty="0"/>
              <a:t>In the presence of the Ancient of Days </a:t>
            </a:r>
          </a:p>
        </p:txBody>
      </p:sp>
    </p:spTree>
    <p:extLst>
      <p:ext uri="{BB962C8B-B14F-4D97-AF65-F5344CB8AC3E}">
        <p14:creationId xmlns:p14="http://schemas.microsoft.com/office/powerpoint/2010/main" val="7765096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624771" y="928902"/>
            <a:ext cx="11071765" cy="5460096"/>
          </a:xfrm>
        </p:spPr>
        <p:txBody>
          <a:bodyPr>
            <a:normAutofit/>
          </a:bodyPr>
          <a:lstStyle/>
          <a:p>
            <a:pPr marL="0" indent="0" algn="ctr">
              <a:lnSpc>
                <a:spcPct val="100000"/>
              </a:lnSpc>
              <a:buNone/>
            </a:pPr>
            <a:r>
              <a:rPr lang="en-US" sz="5400" dirty="0"/>
              <a:t>None above Him </a:t>
            </a:r>
          </a:p>
          <a:p>
            <a:pPr marL="0" indent="0" algn="ctr">
              <a:lnSpc>
                <a:spcPct val="100000"/>
              </a:lnSpc>
              <a:buNone/>
            </a:pPr>
            <a:r>
              <a:rPr lang="en-US" sz="5400" dirty="0"/>
              <a:t>None before Him</a:t>
            </a:r>
          </a:p>
          <a:p>
            <a:pPr marL="0" indent="0" algn="ctr">
              <a:lnSpc>
                <a:spcPct val="100000"/>
              </a:lnSpc>
              <a:buNone/>
            </a:pPr>
            <a:r>
              <a:rPr lang="en-US" sz="5400" dirty="0"/>
              <a:t>All of time in his hands</a:t>
            </a:r>
          </a:p>
          <a:p>
            <a:pPr marL="0" indent="0" algn="ctr">
              <a:lnSpc>
                <a:spcPct val="100000"/>
              </a:lnSpc>
              <a:buNone/>
            </a:pPr>
            <a:r>
              <a:rPr lang="en-US" sz="5400" dirty="0"/>
              <a:t>For His throne </a:t>
            </a:r>
          </a:p>
          <a:p>
            <a:pPr marL="0" indent="0" algn="ctr">
              <a:lnSpc>
                <a:spcPct val="100000"/>
              </a:lnSpc>
              <a:buNone/>
            </a:pPr>
            <a:r>
              <a:rPr lang="en-US" sz="5400" dirty="0"/>
              <a:t>It shall remain and ever stand</a:t>
            </a:r>
          </a:p>
        </p:txBody>
      </p:sp>
    </p:spTree>
    <p:extLst>
      <p:ext uri="{BB962C8B-B14F-4D97-AF65-F5344CB8AC3E}">
        <p14:creationId xmlns:p14="http://schemas.microsoft.com/office/powerpoint/2010/main" val="36975757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624771" y="1234616"/>
            <a:ext cx="11071765" cy="5154382"/>
          </a:xfrm>
        </p:spPr>
        <p:txBody>
          <a:bodyPr>
            <a:normAutofit/>
          </a:bodyPr>
          <a:lstStyle/>
          <a:p>
            <a:pPr marL="0" indent="0" algn="ctr">
              <a:lnSpc>
                <a:spcPct val="100000"/>
              </a:lnSpc>
              <a:buNone/>
            </a:pPr>
            <a:r>
              <a:rPr lang="en-US" sz="5400" dirty="0"/>
              <a:t>All the power All the glory</a:t>
            </a:r>
          </a:p>
          <a:p>
            <a:pPr marL="0" indent="0" algn="ctr">
              <a:lnSpc>
                <a:spcPct val="100000"/>
              </a:lnSpc>
              <a:buNone/>
            </a:pPr>
            <a:r>
              <a:rPr lang="en-US" sz="5400" dirty="0"/>
              <a:t>I will trust in His name</a:t>
            </a:r>
          </a:p>
          <a:p>
            <a:pPr marL="0" indent="0" algn="ctr">
              <a:lnSpc>
                <a:spcPct val="100000"/>
              </a:lnSpc>
              <a:buNone/>
            </a:pPr>
            <a:r>
              <a:rPr lang="en-US" sz="5400" dirty="0"/>
              <a:t>For my God is</a:t>
            </a:r>
          </a:p>
          <a:p>
            <a:pPr marL="0" indent="0" algn="ctr">
              <a:lnSpc>
                <a:spcPct val="100000"/>
              </a:lnSpc>
              <a:buNone/>
            </a:pPr>
            <a:r>
              <a:rPr lang="en-US" sz="5400" dirty="0"/>
              <a:t>The Ancient of days</a:t>
            </a:r>
          </a:p>
        </p:txBody>
      </p:sp>
    </p:spTree>
    <p:extLst>
      <p:ext uri="{BB962C8B-B14F-4D97-AF65-F5344CB8AC3E}">
        <p14:creationId xmlns:p14="http://schemas.microsoft.com/office/powerpoint/2010/main" val="30856511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814E8A-497E-42FA-B7E0-EA802DCC5861}"/>
              </a:ext>
            </a:extLst>
          </p:cNvPr>
          <p:cNvSpPr>
            <a:spLocks noGrp="1"/>
          </p:cNvSpPr>
          <p:nvPr>
            <p:ph idx="1"/>
          </p:nvPr>
        </p:nvSpPr>
        <p:spPr>
          <a:xfrm>
            <a:off x="6215270" y="3843129"/>
            <a:ext cx="5138530" cy="2333833"/>
          </a:xfrm>
        </p:spPr>
        <p:txBody>
          <a:bodyPr>
            <a:normAutofit/>
          </a:bodyPr>
          <a:lstStyle/>
          <a:p>
            <a:pPr marL="0" indent="0">
              <a:buNone/>
            </a:pPr>
            <a:r>
              <a:rPr lang="en-US" sz="1800" dirty="0"/>
              <a:t>“Ancient of Days” words and music by Jesse Reeves, Jonny Robinson, Michael </a:t>
            </a:r>
            <a:r>
              <a:rPr lang="en-US" sz="1800" dirty="0" err="1"/>
              <a:t>Farren</a:t>
            </a:r>
            <a:r>
              <a:rPr lang="en-US" sz="1800" dirty="0"/>
              <a:t>, Rich Thompson</a:t>
            </a:r>
          </a:p>
          <a:p>
            <a:pPr marL="0" indent="0">
              <a:buNone/>
            </a:pPr>
            <a:r>
              <a:rPr lang="en-US" sz="1800" dirty="0"/>
              <a:t>© 2018 </a:t>
            </a:r>
            <a:r>
              <a:rPr lang="en-US" sz="1800" dirty="0" err="1"/>
              <a:t>CityAlight</a:t>
            </a:r>
            <a:r>
              <a:rPr lang="en-US" sz="1800" dirty="0"/>
              <a:t> Music, </a:t>
            </a:r>
            <a:r>
              <a:rPr lang="en-US" sz="1800" dirty="0" err="1"/>
              <a:t>Farren</a:t>
            </a:r>
            <a:r>
              <a:rPr lang="en-US" sz="1800" dirty="0"/>
              <a:t> Love And War Publishing, Integrity's Alleluia! Music</a:t>
            </a:r>
          </a:p>
          <a:p>
            <a:pPr marL="0" indent="0">
              <a:buNone/>
            </a:pPr>
            <a:r>
              <a:rPr lang="en-US" sz="1800" dirty="0"/>
              <a:t>Used by Permission CCLI License # 11377709</a:t>
            </a:r>
            <a:endParaRPr lang="sv-SE"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36209342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718053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5280" y="400929"/>
            <a:ext cx="11696720" cy="6056142"/>
          </a:xfrm>
        </p:spPr>
        <p:txBody>
          <a:bodyPr>
            <a:noAutofit/>
          </a:bodyPr>
          <a:lstStyle/>
          <a:p>
            <a:pPr marL="0" indent="0" fontAlgn="base">
              <a:buNone/>
            </a:pPr>
            <a:r>
              <a:rPr lang="en-US" sz="4800" dirty="0"/>
              <a:t>They saw him from afar, and before he came near to them they conspired against him to kill him.  They said to one another, “Here comes this dreamer.  Come now, let us kill him and throw him into one of the pits. Then we will say that a fierce animal has devoured him, and we will see what will become of his dreams.”  But when Reuben heard it, he rescued him out of their hands, saying, </a:t>
            </a:r>
          </a:p>
        </p:txBody>
      </p:sp>
    </p:spTree>
    <p:extLst>
      <p:ext uri="{BB962C8B-B14F-4D97-AF65-F5344CB8AC3E}">
        <p14:creationId xmlns:p14="http://schemas.microsoft.com/office/powerpoint/2010/main" val="24872966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765" y="502529"/>
            <a:ext cx="11595120" cy="6056142"/>
          </a:xfrm>
        </p:spPr>
        <p:txBody>
          <a:bodyPr>
            <a:noAutofit/>
          </a:bodyPr>
          <a:lstStyle/>
          <a:p>
            <a:pPr marL="0" indent="0" fontAlgn="base">
              <a:buNone/>
            </a:pPr>
            <a:r>
              <a:rPr lang="en-US" sz="4800" dirty="0"/>
              <a:t>“Let us not take his life.” And Reuben said to them, “Shed no blood; throw him into this pit here in the wilderness, but do not lay a hand on him”—that he might rescue him out of their hand to restore him to his father. So when Joseph came to his brothers, they stripped him of his robe, the robe of many colors that he wore. And they took him and threw him into a pit. The pit was empty; </a:t>
            </a:r>
          </a:p>
        </p:txBody>
      </p:sp>
    </p:spTree>
    <p:extLst>
      <p:ext uri="{BB962C8B-B14F-4D97-AF65-F5344CB8AC3E}">
        <p14:creationId xmlns:p14="http://schemas.microsoft.com/office/powerpoint/2010/main" val="38078952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222" y="400929"/>
            <a:ext cx="11595120" cy="6056142"/>
          </a:xfrm>
        </p:spPr>
        <p:txBody>
          <a:bodyPr>
            <a:noAutofit/>
          </a:bodyPr>
          <a:lstStyle/>
          <a:p>
            <a:pPr marL="0" indent="0" fontAlgn="base">
              <a:buNone/>
            </a:pPr>
            <a:r>
              <a:rPr lang="en-US" sz="4600" dirty="0"/>
              <a:t>there was no water in it. Then they sat down to eat. And looking up they saw a caravan of Ishmaelites coming from Gilead, with their camels bearing gum, balm, and myrrh, on their way to carry it down to Egypt. Then Judah said to his brothers, “What profit is it if we kill our brother and conceal his blood? Come, let us sell him to the Ishmaelites, and let not our hand be upon him, for he is our brother, our own flesh.”</a:t>
            </a:r>
          </a:p>
        </p:txBody>
      </p:sp>
    </p:spTree>
    <p:extLst>
      <p:ext uri="{BB962C8B-B14F-4D97-AF65-F5344CB8AC3E}">
        <p14:creationId xmlns:p14="http://schemas.microsoft.com/office/powerpoint/2010/main" val="3268824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708" y="546071"/>
            <a:ext cx="11595120" cy="6056142"/>
          </a:xfrm>
        </p:spPr>
        <p:txBody>
          <a:bodyPr>
            <a:noAutofit/>
          </a:bodyPr>
          <a:lstStyle/>
          <a:p>
            <a:pPr marL="0" indent="0" fontAlgn="base">
              <a:buNone/>
            </a:pPr>
            <a:r>
              <a:rPr lang="en-US" sz="4800" dirty="0"/>
              <a:t>And his brothers listened to him. Then Midianite traders passed by. And they drew Joseph up and lifted him out of the pit, and sold him to the Ishmaelites for twenty shekels of silver. They took Joseph to Egypt. When Reuben returned to the pit and saw that Joseph was not in the pit, he tore his clothes and returned to his brothers and said, “The boy is gone, and I, where shall I go?”</a:t>
            </a:r>
          </a:p>
        </p:txBody>
      </p:sp>
    </p:spTree>
    <p:extLst>
      <p:ext uri="{BB962C8B-B14F-4D97-AF65-F5344CB8AC3E}">
        <p14:creationId xmlns:p14="http://schemas.microsoft.com/office/powerpoint/2010/main" val="1920033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915147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765" y="502529"/>
            <a:ext cx="11595120" cy="6056142"/>
          </a:xfrm>
        </p:spPr>
        <p:txBody>
          <a:bodyPr>
            <a:noAutofit/>
          </a:bodyPr>
          <a:lstStyle/>
          <a:p>
            <a:pPr marL="0" indent="0" fontAlgn="base">
              <a:buNone/>
            </a:pPr>
            <a:r>
              <a:rPr lang="en-US" sz="4800" dirty="0"/>
              <a:t>Then they took Joseph's robe and slaughtered a goat and dipped the robe in the blood. And they sent the robe of many colors and brought it to their father and said, “This we have found; please identify whether it is your son's robe or not.” And he identified it and said, “It is my son's robe. A fierce animal has devoured him. Joseph is without doubt torn to pieces.” Then Jacob tore his garments and</a:t>
            </a:r>
          </a:p>
        </p:txBody>
      </p:sp>
    </p:spTree>
    <p:extLst>
      <p:ext uri="{BB962C8B-B14F-4D97-AF65-F5344CB8AC3E}">
        <p14:creationId xmlns:p14="http://schemas.microsoft.com/office/powerpoint/2010/main" val="27585732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765" y="502529"/>
            <a:ext cx="11595120" cy="6056142"/>
          </a:xfrm>
        </p:spPr>
        <p:txBody>
          <a:bodyPr>
            <a:noAutofit/>
          </a:bodyPr>
          <a:lstStyle/>
          <a:p>
            <a:pPr marL="0" indent="0" fontAlgn="base">
              <a:buNone/>
            </a:pPr>
            <a:r>
              <a:rPr lang="en-US" sz="4800" dirty="0"/>
              <a:t>put sackcloth on his loins and mourned for his son many days. All his sons and all his daughters rose up to comfort him, but he refused to be comforted and said, “No, I shall go down to </a:t>
            </a:r>
            <a:r>
              <a:rPr lang="en-US" sz="4800" dirty="0" err="1"/>
              <a:t>Sheol</a:t>
            </a:r>
            <a:r>
              <a:rPr lang="en-US" sz="4800" dirty="0"/>
              <a:t> to my son, mourning.” Thus his father wept for him. Meanwhile the Midianites had sold him in Egypt to Potiphar, an officer of Pharaoh, the captain of the guard. 							</a:t>
            </a:r>
            <a:r>
              <a:rPr lang="en-US" sz="3500" i="1" dirty="0"/>
              <a:t> Genesis 37:18-36</a:t>
            </a:r>
          </a:p>
        </p:txBody>
      </p:sp>
    </p:spTree>
    <p:extLst>
      <p:ext uri="{BB962C8B-B14F-4D97-AF65-F5344CB8AC3E}">
        <p14:creationId xmlns:p14="http://schemas.microsoft.com/office/powerpoint/2010/main" val="40886455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3792" y="1825625"/>
            <a:ext cx="10800008" cy="4351338"/>
          </a:xfrm>
        </p:spPr>
        <p:txBody>
          <a:bodyPr/>
          <a:lstStyle/>
          <a:p>
            <a:pPr marL="0" indent="0">
              <a:buNone/>
            </a:pPr>
            <a:r>
              <a:rPr lang="en-US" sz="5400" i="1" dirty="0"/>
              <a:t>†Leader:  This is the word of our Lord</a:t>
            </a:r>
          </a:p>
          <a:p>
            <a:pPr marL="0" indent="0">
              <a:buNone/>
            </a:pPr>
            <a:endParaRPr lang="en-US" sz="2000" b="1" i="1" dirty="0"/>
          </a:p>
          <a:p>
            <a:pPr marL="0" indent="0">
              <a:buNone/>
            </a:pPr>
            <a:r>
              <a:rPr lang="en-US" sz="5400" b="1" i="1" dirty="0"/>
              <a:t>People:  Thanks be to God.</a:t>
            </a:r>
          </a:p>
          <a:p>
            <a:pPr marL="0" indent="0">
              <a:buNone/>
            </a:pPr>
            <a:endParaRPr lang="en-US" dirty="0"/>
          </a:p>
        </p:txBody>
      </p:sp>
    </p:spTree>
    <p:extLst>
      <p:ext uri="{BB962C8B-B14F-4D97-AF65-F5344CB8AC3E}">
        <p14:creationId xmlns:p14="http://schemas.microsoft.com/office/powerpoint/2010/main" val="21857736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53760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4789" y="1066209"/>
            <a:ext cx="10800008" cy="4351338"/>
          </a:xfrm>
        </p:spPr>
        <p:txBody>
          <a:bodyPr/>
          <a:lstStyle/>
          <a:p>
            <a:pPr marL="0" indent="0">
              <a:buNone/>
            </a:pPr>
            <a:r>
              <a:rPr lang="en-US" sz="5400" i="1" dirty="0"/>
              <a:t>†Leader:  Generous God, because you have so freely given to us . . .</a:t>
            </a:r>
          </a:p>
          <a:p>
            <a:pPr marL="0" indent="0">
              <a:buNone/>
            </a:pPr>
            <a:endParaRPr lang="en-US" sz="2000" b="1" i="1" dirty="0"/>
          </a:p>
          <a:p>
            <a:pPr marL="0" indent="0">
              <a:buNone/>
            </a:pPr>
            <a:r>
              <a:rPr lang="en-US" sz="5400" b="1" i="1" dirty="0"/>
              <a:t>People:  We now freely give the offerings of our hearts to you.</a:t>
            </a:r>
          </a:p>
          <a:p>
            <a:pPr marL="0" indent="0">
              <a:buNone/>
            </a:pPr>
            <a:endParaRPr lang="en-US" dirty="0"/>
          </a:p>
        </p:txBody>
      </p:sp>
    </p:spTree>
    <p:extLst>
      <p:ext uri="{BB962C8B-B14F-4D97-AF65-F5344CB8AC3E}">
        <p14:creationId xmlns:p14="http://schemas.microsoft.com/office/powerpoint/2010/main" val="312719049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058186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475D6B14-03EA-4373-8AB9-348D67D6FBDB}"/>
              </a:ext>
            </a:extLst>
          </p:cNvPr>
          <p:cNvSpPr>
            <a:spLocks noGrp="1"/>
          </p:cNvSpPr>
          <p:nvPr>
            <p:ph type="title"/>
          </p:nvPr>
        </p:nvSpPr>
        <p:spPr>
          <a:xfrm>
            <a:off x="838200" y="444638"/>
            <a:ext cx="10515600" cy="1675710"/>
          </a:xfrm>
        </p:spPr>
        <p:txBody>
          <a:bodyPr/>
          <a:lstStyle/>
          <a:p>
            <a:pPr algn="ctr"/>
            <a:r>
              <a:rPr lang="en-US" sz="5000" i="1" u="sng" dirty="0"/>
              <a:t>Living Hope</a:t>
            </a:r>
            <a:endParaRPr lang="en-US" i="1" u="sng" dirty="0"/>
          </a:p>
        </p:txBody>
      </p:sp>
      <p:sp>
        <p:nvSpPr>
          <p:cNvPr id="5" name="TextBox 4">
            <a:extLst>
              <a:ext uri="{FF2B5EF4-FFF2-40B4-BE49-F238E27FC236}">
                <a16:creationId xmlns:a16="http://schemas.microsoft.com/office/drawing/2014/main" xmlns="" id="{EBD42640-2131-45D0-9133-916CB953C7FF}"/>
              </a:ext>
            </a:extLst>
          </p:cNvPr>
          <p:cNvSpPr txBox="1"/>
          <p:nvPr/>
        </p:nvSpPr>
        <p:spPr>
          <a:xfrm>
            <a:off x="838200" y="1876218"/>
            <a:ext cx="10515600" cy="3416320"/>
          </a:xfrm>
          <a:prstGeom prst="rect">
            <a:avLst/>
          </a:prstGeom>
          <a:noFill/>
        </p:spPr>
        <p:txBody>
          <a:bodyPr wrap="square" rtlCol="0">
            <a:spAutoFit/>
          </a:bodyPr>
          <a:lstStyle/>
          <a:p>
            <a:pPr algn="ctr"/>
            <a:r>
              <a:rPr lang="en-US" sz="5400" dirty="0"/>
              <a:t>How great the chasm</a:t>
            </a:r>
          </a:p>
          <a:p>
            <a:pPr algn="ctr"/>
            <a:r>
              <a:rPr lang="en-US" sz="5400" dirty="0"/>
              <a:t> That lay between us</a:t>
            </a:r>
          </a:p>
          <a:p>
            <a:pPr algn="ctr"/>
            <a:r>
              <a:rPr lang="en-US" sz="5400" dirty="0"/>
              <a:t>How high the mountain </a:t>
            </a:r>
          </a:p>
          <a:p>
            <a:pPr algn="ctr"/>
            <a:r>
              <a:rPr lang="en-US" sz="5400" dirty="0"/>
              <a:t>I could not climb</a:t>
            </a:r>
          </a:p>
        </p:txBody>
      </p:sp>
    </p:spTree>
    <p:extLst>
      <p:ext uri="{BB962C8B-B14F-4D97-AF65-F5344CB8AC3E}">
        <p14:creationId xmlns:p14="http://schemas.microsoft.com/office/powerpoint/2010/main" val="215546357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463826"/>
            <a:ext cx="10515600" cy="5713137"/>
          </a:xfrm>
        </p:spPr>
        <p:txBody>
          <a:bodyPr>
            <a:normAutofit fontScale="92500" lnSpcReduction="10000"/>
          </a:bodyPr>
          <a:lstStyle/>
          <a:p>
            <a:pPr marL="0" indent="0" algn="ctr">
              <a:lnSpc>
                <a:spcPct val="110000"/>
              </a:lnSpc>
              <a:buNone/>
            </a:pPr>
            <a:r>
              <a:rPr lang="en-US" sz="5400" dirty="0"/>
              <a:t>In desperation, I turned to heaven</a:t>
            </a:r>
          </a:p>
          <a:p>
            <a:pPr marL="0" indent="0" algn="ctr">
              <a:lnSpc>
                <a:spcPct val="110000"/>
              </a:lnSpc>
              <a:buNone/>
            </a:pPr>
            <a:r>
              <a:rPr lang="en-US" sz="5400" dirty="0"/>
              <a:t>And spoke Your name into the night</a:t>
            </a:r>
          </a:p>
          <a:p>
            <a:pPr marL="0" indent="0" algn="ctr">
              <a:lnSpc>
                <a:spcPct val="110000"/>
              </a:lnSpc>
              <a:buNone/>
            </a:pPr>
            <a:r>
              <a:rPr lang="en-US" sz="5400" dirty="0"/>
              <a:t>Then through the darkness </a:t>
            </a:r>
          </a:p>
          <a:p>
            <a:pPr marL="0" indent="0" algn="ctr">
              <a:lnSpc>
                <a:spcPct val="110000"/>
              </a:lnSpc>
              <a:buNone/>
            </a:pPr>
            <a:r>
              <a:rPr lang="en-US" sz="5400" dirty="0"/>
              <a:t>Your loving kindness</a:t>
            </a:r>
          </a:p>
          <a:p>
            <a:pPr marL="0" indent="0" algn="ctr">
              <a:lnSpc>
                <a:spcPct val="110000"/>
              </a:lnSpc>
              <a:buNone/>
            </a:pPr>
            <a:r>
              <a:rPr lang="en-US" sz="5400" dirty="0"/>
              <a:t>Tore through the shadows </a:t>
            </a:r>
          </a:p>
          <a:p>
            <a:pPr marL="0" indent="0" algn="ctr">
              <a:lnSpc>
                <a:spcPct val="110000"/>
              </a:lnSpc>
              <a:buNone/>
            </a:pPr>
            <a:r>
              <a:rPr lang="en-US" sz="5400" dirty="0"/>
              <a:t>Of my soul</a:t>
            </a:r>
          </a:p>
        </p:txBody>
      </p:sp>
    </p:spTree>
    <p:extLst>
      <p:ext uri="{BB962C8B-B14F-4D97-AF65-F5344CB8AC3E}">
        <p14:creationId xmlns:p14="http://schemas.microsoft.com/office/powerpoint/2010/main" val="1711205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1656523"/>
            <a:ext cx="10515600" cy="4516559"/>
          </a:xfrm>
        </p:spPr>
        <p:txBody>
          <a:bodyPr>
            <a:normAutofit/>
          </a:bodyPr>
          <a:lstStyle/>
          <a:p>
            <a:pPr marL="0" indent="0" algn="ctr">
              <a:buNone/>
            </a:pPr>
            <a:r>
              <a:rPr lang="en-US" sz="5400" dirty="0"/>
              <a:t>The work is finished </a:t>
            </a:r>
          </a:p>
          <a:p>
            <a:pPr marL="0" indent="0" algn="ctr">
              <a:buNone/>
            </a:pPr>
            <a:r>
              <a:rPr lang="en-US" sz="5400" dirty="0"/>
              <a:t>The end is written</a:t>
            </a:r>
          </a:p>
          <a:p>
            <a:pPr marL="0" indent="0" algn="ctr">
              <a:buNone/>
            </a:pPr>
            <a:r>
              <a:rPr lang="en-US" sz="5400" dirty="0"/>
              <a:t>Jesus Christ, my living hope</a:t>
            </a:r>
          </a:p>
        </p:txBody>
      </p:sp>
    </p:spTree>
    <p:extLst>
      <p:ext uri="{BB962C8B-B14F-4D97-AF65-F5344CB8AC3E}">
        <p14:creationId xmlns:p14="http://schemas.microsoft.com/office/powerpoint/2010/main" val="425041097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764286"/>
            <a:ext cx="10515600" cy="5412677"/>
          </a:xfrm>
        </p:spPr>
        <p:txBody>
          <a:bodyPr>
            <a:normAutofit lnSpcReduction="10000"/>
          </a:bodyPr>
          <a:lstStyle/>
          <a:p>
            <a:pPr marL="0" indent="0" algn="ctr">
              <a:lnSpc>
                <a:spcPct val="100000"/>
              </a:lnSpc>
              <a:buNone/>
            </a:pPr>
            <a:r>
              <a:rPr lang="en-US" sz="5400" dirty="0"/>
              <a:t>Who could imagine so great a mercy</a:t>
            </a:r>
          </a:p>
          <a:p>
            <a:pPr marL="0" indent="0" algn="ctr">
              <a:lnSpc>
                <a:spcPct val="100000"/>
              </a:lnSpc>
              <a:buNone/>
            </a:pPr>
            <a:r>
              <a:rPr lang="en-US" sz="5400" dirty="0"/>
              <a:t>What heart could fathom </a:t>
            </a:r>
          </a:p>
          <a:p>
            <a:pPr marL="0" indent="0" algn="ctr">
              <a:lnSpc>
                <a:spcPct val="100000"/>
              </a:lnSpc>
              <a:buNone/>
            </a:pPr>
            <a:r>
              <a:rPr lang="en-US" sz="5400" dirty="0"/>
              <a:t>Such boundless grace</a:t>
            </a:r>
          </a:p>
          <a:p>
            <a:pPr marL="0" indent="0" algn="ctr">
              <a:lnSpc>
                <a:spcPct val="100000"/>
              </a:lnSpc>
              <a:buNone/>
            </a:pPr>
            <a:r>
              <a:rPr lang="en-US" sz="5400" dirty="0"/>
              <a:t>The God of ages </a:t>
            </a:r>
          </a:p>
          <a:p>
            <a:pPr marL="0" indent="0" algn="ctr">
              <a:lnSpc>
                <a:spcPct val="100000"/>
              </a:lnSpc>
              <a:buNone/>
            </a:pPr>
            <a:r>
              <a:rPr lang="en-US" sz="5400" dirty="0"/>
              <a:t>Stepped down from glory</a:t>
            </a:r>
          </a:p>
          <a:p>
            <a:pPr marL="0" indent="0" algn="ctr">
              <a:lnSpc>
                <a:spcPct val="100000"/>
              </a:lnSpc>
              <a:buNone/>
            </a:pPr>
            <a:r>
              <a:rPr lang="en-US" sz="5400" dirty="0"/>
              <a:t>To wear my sin and bear my shame</a:t>
            </a:r>
          </a:p>
        </p:txBody>
      </p:sp>
    </p:spTree>
    <p:extLst>
      <p:ext uri="{BB962C8B-B14F-4D97-AF65-F5344CB8AC3E}">
        <p14:creationId xmlns:p14="http://schemas.microsoft.com/office/powerpoint/2010/main" val="186034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89EA7E3-5EA9-4142-9C90-8ECB0C7FCD14}"/>
              </a:ext>
            </a:extLst>
          </p:cNvPr>
          <p:cNvSpPr txBox="1"/>
          <p:nvPr/>
        </p:nvSpPr>
        <p:spPr>
          <a:xfrm rot="10800000" flipH="1" flipV="1">
            <a:off x="411679" y="202341"/>
            <a:ext cx="11368641" cy="769441"/>
          </a:xfrm>
          <a:prstGeom prst="rect">
            <a:avLst/>
          </a:prstGeom>
          <a:noFill/>
        </p:spPr>
        <p:txBody>
          <a:bodyPr wrap="square" rtlCol="0">
            <a:spAutoFit/>
          </a:bodyPr>
          <a:lstStyle/>
          <a:p>
            <a:pPr algn="ctr"/>
            <a:r>
              <a:rPr lang="en-US" sz="4400" i="1" u="sng" dirty="0"/>
              <a:t>Call to Worship</a:t>
            </a:r>
          </a:p>
        </p:txBody>
      </p:sp>
      <p:sp>
        <p:nvSpPr>
          <p:cNvPr id="3" name="TextBox 2">
            <a:extLst>
              <a:ext uri="{FF2B5EF4-FFF2-40B4-BE49-F238E27FC236}">
                <a16:creationId xmlns:a16="http://schemas.microsoft.com/office/drawing/2014/main" xmlns="" id="{4B231920-10CB-46D5-9DA4-DA1D142AC4C8}"/>
              </a:ext>
            </a:extLst>
          </p:cNvPr>
          <p:cNvSpPr txBox="1"/>
          <p:nvPr/>
        </p:nvSpPr>
        <p:spPr>
          <a:xfrm>
            <a:off x="522514" y="971783"/>
            <a:ext cx="11257806" cy="6863417"/>
          </a:xfrm>
          <a:prstGeom prst="rect">
            <a:avLst/>
          </a:prstGeom>
          <a:noFill/>
        </p:spPr>
        <p:txBody>
          <a:bodyPr wrap="square" rtlCol="0">
            <a:spAutoFit/>
          </a:bodyPr>
          <a:lstStyle/>
          <a:p>
            <a:r>
              <a:rPr lang="en-US" sz="4400" dirty="0"/>
              <a:t>Fear not, for I have redeemed you; I have called you by name, you are mine. When you pass through the waters, I will be with you; and through the rivers, they shall not overwhelm you; when you walk through fire you shall not be burned, and the flame shall not consume you. For I am the Lord your God, the Holy One of Israel, your Savior.	      		</a:t>
            </a:r>
            <a:r>
              <a:rPr lang="en-US" sz="3500" i="1" dirty="0"/>
              <a:t>	    - Isaiah 43:1-3           </a:t>
            </a:r>
            <a:r>
              <a:rPr lang="en-US" sz="4400" i="1" dirty="0"/>
              <a:t>													</a:t>
            </a:r>
            <a:endParaRPr lang="en-US" sz="3400" i="1" dirty="0"/>
          </a:p>
        </p:txBody>
      </p:sp>
    </p:spTree>
    <p:extLst>
      <p:ext uri="{BB962C8B-B14F-4D97-AF65-F5344CB8AC3E}">
        <p14:creationId xmlns:p14="http://schemas.microsoft.com/office/powerpoint/2010/main" val="293761876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729012"/>
            <a:ext cx="10515600" cy="5447951"/>
          </a:xfrm>
        </p:spPr>
        <p:txBody>
          <a:bodyPr>
            <a:normAutofit lnSpcReduction="10000"/>
          </a:bodyPr>
          <a:lstStyle/>
          <a:p>
            <a:pPr marL="0" indent="0" algn="ctr">
              <a:lnSpc>
                <a:spcPct val="100000"/>
              </a:lnSpc>
              <a:buNone/>
            </a:pPr>
            <a:r>
              <a:rPr lang="en-US" sz="5400" dirty="0"/>
              <a:t>The cross has spoken </a:t>
            </a:r>
          </a:p>
          <a:p>
            <a:pPr marL="0" indent="0" algn="ctr">
              <a:lnSpc>
                <a:spcPct val="100000"/>
              </a:lnSpc>
              <a:buNone/>
            </a:pPr>
            <a:r>
              <a:rPr lang="en-US" sz="5400" dirty="0"/>
              <a:t>I am forgiven</a:t>
            </a:r>
          </a:p>
          <a:p>
            <a:pPr marL="0" indent="0" algn="ctr">
              <a:lnSpc>
                <a:spcPct val="100000"/>
              </a:lnSpc>
              <a:buNone/>
            </a:pPr>
            <a:r>
              <a:rPr lang="en-US" sz="5400" dirty="0"/>
              <a:t>The King of Kings calls me His own</a:t>
            </a:r>
          </a:p>
          <a:p>
            <a:pPr marL="0" indent="0" algn="ctr">
              <a:lnSpc>
                <a:spcPct val="100000"/>
              </a:lnSpc>
              <a:buNone/>
            </a:pPr>
            <a:r>
              <a:rPr lang="en-US" sz="5400" dirty="0"/>
              <a:t>Beautiful Savior</a:t>
            </a:r>
          </a:p>
          <a:p>
            <a:pPr marL="0" indent="0" algn="ctr">
              <a:lnSpc>
                <a:spcPct val="100000"/>
              </a:lnSpc>
              <a:buNone/>
            </a:pPr>
            <a:r>
              <a:rPr lang="en-US" sz="5400" dirty="0"/>
              <a:t>I’m Yours forever</a:t>
            </a:r>
          </a:p>
          <a:p>
            <a:pPr marL="0" indent="0" algn="ctr">
              <a:lnSpc>
                <a:spcPct val="100000"/>
              </a:lnSpc>
              <a:buNone/>
            </a:pPr>
            <a:r>
              <a:rPr lang="en-US" sz="5400" dirty="0"/>
              <a:t>Jesus Christ, my living hope</a:t>
            </a:r>
          </a:p>
        </p:txBody>
      </p:sp>
    </p:spTree>
    <p:extLst>
      <p:ext uri="{BB962C8B-B14F-4D97-AF65-F5344CB8AC3E}">
        <p14:creationId xmlns:p14="http://schemas.microsoft.com/office/powerpoint/2010/main" val="169569647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715617"/>
            <a:ext cx="10515600" cy="5713137"/>
          </a:xfrm>
        </p:spPr>
        <p:txBody>
          <a:bodyPr>
            <a:normAutofit fontScale="92500" lnSpcReduction="20000"/>
          </a:bodyPr>
          <a:lstStyle/>
          <a:p>
            <a:pPr marL="0" indent="0" algn="ctr">
              <a:lnSpc>
                <a:spcPct val="110000"/>
              </a:lnSpc>
              <a:buNone/>
            </a:pPr>
            <a:r>
              <a:rPr lang="en-US" sz="5400" dirty="0"/>
              <a:t> Hallelujah </a:t>
            </a:r>
          </a:p>
          <a:p>
            <a:pPr marL="0" indent="0" algn="ctr">
              <a:lnSpc>
                <a:spcPct val="110000"/>
              </a:lnSpc>
              <a:buNone/>
            </a:pPr>
            <a:r>
              <a:rPr lang="en-US" sz="5400" dirty="0"/>
              <a:t>Praise the One who set me free</a:t>
            </a:r>
          </a:p>
          <a:p>
            <a:pPr marL="0" indent="0" algn="ctr">
              <a:lnSpc>
                <a:spcPct val="110000"/>
              </a:lnSpc>
              <a:buNone/>
            </a:pPr>
            <a:r>
              <a:rPr lang="en-US" sz="5400" dirty="0"/>
              <a:t>Hallelujah </a:t>
            </a:r>
          </a:p>
          <a:p>
            <a:pPr marL="0" indent="0" algn="ctr">
              <a:lnSpc>
                <a:spcPct val="110000"/>
              </a:lnSpc>
              <a:buNone/>
            </a:pPr>
            <a:r>
              <a:rPr lang="en-US" sz="5400" dirty="0"/>
              <a:t>Death has lost its grip on me</a:t>
            </a:r>
          </a:p>
          <a:p>
            <a:pPr marL="0" indent="0" algn="ctr">
              <a:lnSpc>
                <a:spcPct val="110000"/>
              </a:lnSpc>
              <a:buNone/>
            </a:pPr>
            <a:r>
              <a:rPr lang="en-US" sz="5400" dirty="0"/>
              <a:t>You have broken every chain</a:t>
            </a:r>
          </a:p>
          <a:p>
            <a:pPr marL="0" indent="0" algn="ctr">
              <a:lnSpc>
                <a:spcPct val="110000"/>
              </a:lnSpc>
              <a:buNone/>
            </a:pPr>
            <a:r>
              <a:rPr lang="en-US" sz="5400" dirty="0"/>
              <a:t>There’s salvation in Your name</a:t>
            </a:r>
          </a:p>
          <a:p>
            <a:pPr marL="0" indent="0" algn="ctr">
              <a:lnSpc>
                <a:spcPct val="110000"/>
              </a:lnSpc>
              <a:buNone/>
            </a:pPr>
            <a:r>
              <a:rPr lang="en-US" sz="5400" dirty="0"/>
              <a:t>Jesus Christ, my living hope!</a:t>
            </a:r>
          </a:p>
        </p:txBody>
      </p:sp>
    </p:spTree>
    <p:extLst>
      <p:ext uri="{BB962C8B-B14F-4D97-AF65-F5344CB8AC3E}">
        <p14:creationId xmlns:p14="http://schemas.microsoft.com/office/powerpoint/2010/main" val="138796777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715617"/>
            <a:ext cx="10515600" cy="5713137"/>
          </a:xfrm>
        </p:spPr>
        <p:txBody>
          <a:bodyPr>
            <a:normAutofit lnSpcReduction="10000"/>
          </a:bodyPr>
          <a:lstStyle/>
          <a:p>
            <a:pPr marL="0" indent="0" algn="ctr">
              <a:buNone/>
            </a:pPr>
            <a:r>
              <a:rPr lang="en-US" sz="5400" dirty="0"/>
              <a:t> Hallelujah </a:t>
            </a:r>
          </a:p>
          <a:p>
            <a:pPr marL="0" indent="0" algn="ctr">
              <a:buNone/>
            </a:pPr>
            <a:r>
              <a:rPr lang="en-US" sz="5400" dirty="0"/>
              <a:t>Praise the One who set me free</a:t>
            </a:r>
          </a:p>
          <a:p>
            <a:pPr marL="0" indent="0" algn="ctr">
              <a:buNone/>
            </a:pPr>
            <a:r>
              <a:rPr lang="en-US" sz="5400" dirty="0"/>
              <a:t>Hallelujah </a:t>
            </a:r>
          </a:p>
          <a:p>
            <a:pPr marL="0" indent="0" algn="ctr">
              <a:buNone/>
            </a:pPr>
            <a:r>
              <a:rPr lang="en-US" sz="5400" dirty="0"/>
              <a:t>Death has lost its grip on me</a:t>
            </a:r>
          </a:p>
          <a:p>
            <a:pPr marL="0" indent="0" algn="ctr">
              <a:buNone/>
            </a:pPr>
            <a:r>
              <a:rPr lang="en-US" sz="5400" dirty="0"/>
              <a:t>You have broken every chain</a:t>
            </a:r>
          </a:p>
          <a:p>
            <a:pPr marL="0" indent="0" algn="ctr">
              <a:buNone/>
            </a:pPr>
            <a:r>
              <a:rPr lang="en-US" sz="5400" dirty="0"/>
              <a:t>There’s salvation in Your name</a:t>
            </a:r>
          </a:p>
          <a:p>
            <a:pPr marL="0" indent="0" algn="ctr">
              <a:buNone/>
            </a:pPr>
            <a:r>
              <a:rPr lang="en-US" sz="5400" dirty="0"/>
              <a:t>Jesus Christ, my living hope!</a:t>
            </a:r>
          </a:p>
        </p:txBody>
      </p:sp>
    </p:spTree>
    <p:extLst>
      <p:ext uri="{BB962C8B-B14F-4D97-AF65-F5344CB8AC3E}">
        <p14:creationId xmlns:p14="http://schemas.microsoft.com/office/powerpoint/2010/main" val="105592910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834887"/>
            <a:ext cx="10515600" cy="5713137"/>
          </a:xfrm>
        </p:spPr>
        <p:txBody>
          <a:bodyPr>
            <a:normAutofit/>
          </a:bodyPr>
          <a:lstStyle/>
          <a:p>
            <a:pPr marL="0" indent="0" algn="ctr">
              <a:buNone/>
            </a:pPr>
            <a:r>
              <a:rPr lang="en-US" sz="5400" dirty="0"/>
              <a:t>    Then came the morning </a:t>
            </a:r>
          </a:p>
          <a:p>
            <a:pPr marL="0" indent="0" algn="ctr">
              <a:buNone/>
            </a:pPr>
            <a:r>
              <a:rPr lang="en-US" sz="5400" dirty="0"/>
              <a:t>That sealed the promise</a:t>
            </a:r>
          </a:p>
          <a:p>
            <a:pPr marL="0" indent="0" algn="ctr">
              <a:buNone/>
            </a:pPr>
            <a:r>
              <a:rPr lang="en-US" sz="5400" dirty="0"/>
              <a:t>Your buried body began to breathe</a:t>
            </a:r>
          </a:p>
          <a:p>
            <a:pPr marL="0" indent="0" algn="ctr">
              <a:buNone/>
            </a:pPr>
            <a:r>
              <a:rPr lang="en-US" sz="5400" dirty="0"/>
              <a:t>Out of the silence, the Roaring Lion</a:t>
            </a:r>
          </a:p>
          <a:p>
            <a:pPr marL="0" indent="0" algn="ctr">
              <a:buNone/>
            </a:pPr>
            <a:r>
              <a:rPr lang="en-US" sz="5400" dirty="0"/>
              <a:t>Declared the grave </a:t>
            </a:r>
          </a:p>
          <a:p>
            <a:pPr marL="0" indent="0" algn="ctr">
              <a:buNone/>
            </a:pPr>
            <a:r>
              <a:rPr lang="en-US" sz="5400" dirty="0"/>
              <a:t>Has no claim on me</a:t>
            </a:r>
          </a:p>
        </p:txBody>
      </p:sp>
    </p:spTree>
    <p:extLst>
      <p:ext uri="{BB962C8B-B14F-4D97-AF65-F5344CB8AC3E}">
        <p14:creationId xmlns:p14="http://schemas.microsoft.com/office/powerpoint/2010/main" val="39304201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715617"/>
            <a:ext cx="10515600" cy="5713137"/>
          </a:xfrm>
        </p:spPr>
        <p:txBody>
          <a:bodyPr>
            <a:normAutofit lnSpcReduction="10000"/>
          </a:bodyPr>
          <a:lstStyle/>
          <a:p>
            <a:pPr marL="0" indent="0" algn="ctr">
              <a:buNone/>
            </a:pPr>
            <a:r>
              <a:rPr lang="en-US" sz="5400" dirty="0"/>
              <a:t> Hallelujah </a:t>
            </a:r>
          </a:p>
          <a:p>
            <a:pPr marL="0" indent="0" algn="ctr">
              <a:buNone/>
            </a:pPr>
            <a:r>
              <a:rPr lang="en-US" sz="5400" dirty="0"/>
              <a:t>Praise the One who set me free</a:t>
            </a:r>
          </a:p>
          <a:p>
            <a:pPr marL="0" indent="0" algn="ctr">
              <a:buNone/>
            </a:pPr>
            <a:r>
              <a:rPr lang="en-US" sz="5400" dirty="0"/>
              <a:t>Hallelujah </a:t>
            </a:r>
          </a:p>
          <a:p>
            <a:pPr marL="0" indent="0" algn="ctr">
              <a:buNone/>
            </a:pPr>
            <a:r>
              <a:rPr lang="en-US" sz="5400" dirty="0"/>
              <a:t>Death has lost its grip on me</a:t>
            </a:r>
          </a:p>
          <a:p>
            <a:pPr marL="0" indent="0" algn="ctr">
              <a:buNone/>
            </a:pPr>
            <a:r>
              <a:rPr lang="en-US" sz="5400" dirty="0"/>
              <a:t>You have broken every chain</a:t>
            </a:r>
          </a:p>
          <a:p>
            <a:pPr marL="0" indent="0" algn="ctr">
              <a:buNone/>
            </a:pPr>
            <a:r>
              <a:rPr lang="en-US" sz="5400" dirty="0"/>
              <a:t>There’s salvation in Your name</a:t>
            </a:r>
          </a:p>
          <a:p>
            <a:pPr marL="0" indent="0" algn="ctr">
              <a:buNone/>
            </a:pPr>
            <a:r>
              <a:rPr lang="en-US" sz="5400" dirty="0"/>
              <a:t>Jesus Christ, my living hope!</a:t>
            </a:r>
          </a:p>
        </p:txBody>
      </p:sp>
    </p:spTree>
    <p:extLst>
      <p:ext uri="{BB962C8B-B14F-4D97-AF65-F5344CB8AC3E}">
        <p14:creationId xmlns:p14="http://schemas.microsoft.com/office/powerpoint/2010/main" val="324940396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715617"/>
            <a:ext cx="10515600" cy="5713137"/>
          </a:xfrm>
        </p:spPr>
        <p:txBody>
          <a:bodyPr>
            <a:normAutofit lnSpcReduction="10000"/>
          </a:bodyPr>
          <a:lstStyle/>
          <a:p>
            <a:pPr marL="0" indent="0" algn="ctr">
              <a:buNone/>
            </a:pPr>
            <a:r>
              <a:rPr lang="en-US" sz="5400" dirty="0"/>
              <a:t> Hallelujah </a:t>
            </a:r>
          </a:p>
          <a:p>
            <a:pPr marL="0" indent="0" algn="ctr">
              <a:buNone/>
            </a:pPr>
            <a:r>
              <a:rPr lang="en-US" sz="5400" dirty="0"/>
              <a:t>Praise the One who set me free</a:t>
            </a:r>
          </a:p>
          <a:p>
            <a:pPr marL="0" indent="0" algn="ctr">
              <a:buNone/>
            </a:pPr>
            <a:r>
              <a:rPr lang="en-US" sz="5400" dirty="0"/>
              <a:t>Hallelujah </a:t>
            </a:r>
          </a:p>
          <a:p>
            <a:pPr marL="0" indent="0" algn="ctr">
              <a:buNone/>
            </a:pPr>
            <a:r>
              <a:rPr lang="en-US" sz="5400" dirty="0"/>
              <a:t>Death has lost its grip on me</a:t>
            </a:r>
          </a:p>
          <a:p>
            <a:pPr marL="0" indent="0" algn="ctr">
              <a:buNone/>
            </a:pPr>
            <a:r>
              <a:rPr lang="en-US" sz="5400" dirty="0"/>
              <a:t>You have broken every chain</a:t>
            </a:r>
          </a:p>
          <a:p>
            <a:pPr marL="0" indent="0" algn="ctr">
              <a:buNone/>
            </a:pPr>
            <a:r>
              <a:rPr lang="en-US" sz="5400" dirty="0"/>
              <a:t>There’s salvation in Your name</a:t>
            </a:r>
          </a:p>
          <a:p>
            <a:pPr marL="0" indent="0" algn="ctr">
              <a:buNone/>
            </a:pPr>
            <a:r>
              <a:rPr lang="en-US" sz="5400" dirty="0"/>
              <a:t>Jesus Christ, my living hope!</a:t>
            </a:r>
          </a:p>
        </p:txBody>
      </p:sp>
    </p:spTree>
    <p:extLst>
      <p:ext uri="{BB962C8B-B14F-4D97-AF65-F5344CB8AC3E}">
        <p14:creationId xmlns:p14="http://schemas.microsoft.com/office/powerpoint/2010/main" val="281481929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838200" y="463826"/>
            <a:ext cx="10515600" cy="5713137"/>
          </a:xfrm>
        </p:spPr>
        <p:txBody>
          <a:bodyPr>
            <a:normAutofit/>
          </a:bodyPr>
          <a:lstStyle/>
          <a:p>
            <a:pPr marL="0" indent="0" algn="ctr">
              <a:buNone/>
            </a:pPr>
            <a:endParaRPr lang="en-US" sz="5400" dirty="0"/>
          </a:p>
          <a:p>
            <a:pPr marL="0" indent="0" algn="ctr">
              <a:buNone/>
            </a:pPr>
            <a:endParaRPr lang="en-US" sz="5400" dirty="0"/>
          </a:p>
          <a:p>
            <a:pPr marL="0" indent="0" algn="ctr">
              <a:buNone/>
            </a:pPr>
            <a:r>
              <a:rPr lang="en-US" sz="5400" dirty="0"/>
              <a:t>    Jesus Christ, my living hope</a:t>
            </a:r>
          </a:p>
          <a:p>
            <a:pPr marL="0" indent="0" algn="ctr">
              <a:buNone/>
            </a:pPr>
            <a:r>
              <a:rPr lang="en-US" sz="5400" dirty="0"/>
              <a:t>O God, You are my living hope!</a:t>
            </a:r>
          </a:p>
        </p:txBody>
      </p:sp>
    </p:spTree>
    <p:extLst>
      <p:ext uri="{BB962C8B-B14F-4D97-AF65-F5344CB8AC3E}">
        <p14:creationId xmlns:p14="http://schemas.microsoft.com/office/powerpoint/2010/main" val="196626602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33294C7-11EC-4598-8EC4-02F2A1753160}"/>
              </a:ext>
            </a:extLst>
          </p:cNvPr>
          <p:cNvSpPr>
            <a:spLocks noGrp="1"/>
          </p:cNvSpPr>
          <p:nvPr>
            <p:ph idx="1"/>
          </p:nvPr>
        </p:nvSpPr>
        <p:spPr>
          <a:xfrm>
            <a:off x="6096000" y="4267199"/>
            <a:ext cx="5257799" cy="2188059"/>
          </a:xfrm>
        </p:spPr>
        <p:txBody>
          <a:bodyPr>
            <a:noAutofit/>
          </a:bodyPr>
          <a:lstStyle/>
          <a:p>
            <a:pPr marL="0" indent="0">
              <a:buNone/>
            </a:pPr>
            <a:r>
              <a:rPr lang="en-US" sz="2000" dirty="0"/>
              <a:t>“Living Hope” words and music by Brian Johnson and Phil Wickham</a:t>
            </a:r>
          </a:p>
          <a:p>
            <a:pPr marL="0" indent="0">
              <a:buNone/>
            </a:pPr>
            <a:r>
              <a:rPr lang="en-US" sz="2000" b="1" dirty="0"/>
              <a:t>© 2017</a:t>
            </a:r>
            <a:r>
              <a:rPr lang="en-US" sz="2000" dirty="0"/>
              <a:t> Phil Wickham Music, Simply Global Songs, Sing My Songs, Bethel Music Publishing</a:t>
            </a:r>
          </a:p>
          <a:p>
            <a:pPr marL="0" indent="0">
              <a:buNone/>
            </a:pPr>
            <a:r>
              <a:rPr lang="en-US" sz="2000" dirty="0"/>
              <a:t>Used by permission. CCLI License #11377709</a:t>
            </a:r>
          </a:p>
          <a:p>
            <a:endParaRPr lang="en-US" sz="2000" dirty="0"/>
          </a:p>
        </p:txBody>
      </p:sp>
    </p:spTree>
    <p:extLst>
      <p:ext uri="{BB962C8B-B14F-4D97-AF65-F5344CB8AC3E}">
        <p14:creationId xmlns:p14="http://schemas.microsoft.com/office/powerpoint/2010/main" val="97779422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55630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651"/>
            <a:ext cx="10515600" cy="1325563"/>
          </a:xfrm>
        </p:spPr>
        <p:txBody>
          <a:bodyPr/>
          <a:lstStyle/>
          <a:p>
            <a:pPr algn="ctr"/>
            <a:r>
              <a:rPr lang="en-US" i="1" dirty="0"/>
              <a:t>God Sends Us Out</a:t>
            </a:r>
          </a:p>
        </p:txBody>
      </p:sp>
      <p:sp>
        <p:nvSpPr>
          <p:cNvPr id="3" name="Content Placeholder 2"/>
          <p:cNvSpPr>
            <a:spLocks noGrp="1"/>
          </p:cNvSpPr>
          <p:nvPr>
            <p:ph idx="1"/>
          </p:nvPr>
        </p:nvSpPr>
        <p:spPr>
          <a:xfrm>
            <a:off x="317516" y="1436914"/>
            <a:ext cx="11712786" cy="4889025"/>
          </a:xfrm>
        </p:spPr>
        <p:txBody>
          <a:bodyPr>
            <a:normAutofit/>
          </a:bodyPr>
          <a:lstStyle/>
          <a:p>
            <a:pPr marL="0" indent="0" algn="ctr">
              <a:buNone/>
            </a:pPr>
            <a:r>
              <a:rPr lang="en-US" sz="5400" dirty="0"/>
              <a:t>Praise God from whom all blessings flow!</a:t>
            </a:r>
          </a:p>
          <a:p>
            <a:pPr marL="0" indent="0" algn="ctr">
              <a:buNone/>
            </a:pPr>
            <a:r>
              <a:rPr lang="en-US" sz="5400" dirty="0"/>
              <a:t>Praise Him all creatures here below!</a:t>
            </a:r>
          </a:p>
          <a:p>
            <a:pPr marL="0" indent="0" algn="ctr">
              <a:buNone/>
            </a:pPr>
            <a:r>
              <a:rPr lang="en-US" sz="5400" dirty="0"/>
              <a:t>Praise Him above ye heavenly host!</a:t>
            </a:r>
          </a:p>
          <a:p>
            <a:pPr marL="0" indent="0" algn="ctr">
              <a:buNone/>
            </a:pPr>
            <a:r>
              <a:rPr lang="en-US" sz="5400" dirty="0"/>
              <a:t>Praise Father, Son, &amp; Holy Ghost!</a:t>
            </a:r>
          </a:p>
          <a:p>
            <a:pPr marL="0" indent="0" algn="ctr">
              <a:buNone/>
            </a:pPr>
            <a:r>
              <a:rPr lang="en-US" sz="5400" dirty="0"/>
              <a:t>Amen!</a:t>
            </a:r>
          </a:p>
        </p:txBody>
      </p:sp>
    </p:spTree>
    <p:extLst>
      <p:ext uri="{BB962C8B-B14F-4D97-AF65-F5344CB8AC3E}">
        <p14:creationId xmlns:p14="http://schemas.microsoft.com/office/powerpoint/2010/main" val="5878948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25431</TotalTime>
  <Words>2848</Words>
  <Application>Microsoft Macintosh PowerPoint</Application>
  <PresentationFormat>Custom</PresentationFormat>
  <Paragraphs>354</Paragraphs>
  <Slides>100</Slides>
  <Notes>1</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Lion and the Lamb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 He Worthy?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We Affirm Our Faith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Build My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Ancient Of Days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Living Hope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 Sends Us Out</vt:lpstr>
      <vt:lpstr>PowerPoint Presentation</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Ashley</dc:creator>
  <cp:lastModifiedBy>Sarah Safford</cp:lastModifiedBy>
  <cp:revision>437</cp:revision>
  <dcterms:created xsi:type="dcterms:W3CDTF">2018-10-26T17:27:23Z</dcterms:created>
  <dcterms:modified xsi:type="dcterms:W3CDTF">2020-03-19T14:14:56Z</dcterms:modified>
</cp:coreProperties>
</file>