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88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42" Type="http://schemas.openxmlformats.org/officeDocument/2006/relationships/slide" Target="slides/slide37.xml"/><Relationship Id="rId86" Type="http://schemas.openxmlformats.org/officeDocument/2006/relationships/slide" Target="slides/slide81.xml"/><Relationship Id="rId41" Type="http://schemas.openxmlformats.org/officeDocument/2006/relationships/slide" Target="slides/slide36.xml"/><Relationship Id="rId85" Type="http://schemas.openxmlformats.org/officeDocument/2006/relationships/slide" Target="slides/slide80.xml"/><Relationship Id="rId44" Type="http://schemas.openxmlformats.org/officeDocument/2006/relationships/slide" Target="slides/slide39.xml"/><Relationship Id="rId88" Type="http://schemas.openxmlformats.org/officeDocument/2006/relationships/slide" Target="slides/slide83.xml"/><Relationship Id="rId43" Type="http://schemas.openxmlformats.org/officeDocument/2006/relationships/slide" Target="slides/slide38.xml"/><Relationship Id="rId87" Type="http://schemas.openxmlformats.org/officeDocument/2006/relationships/slide" Target="slides/slide8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75" Type="http://schemas.openxmlformats.org/officeDocument/2006/relationships/slide" Target="slides/slide70.xml"/><Relationship Id="rId30" Type="http://schemas.openxmlformats.org/officeDocument/2006/relationships/slide" Target="slides/slide25.xml"/><Relationship Id="rId74" Type="http://schemas.openxmlformats.org/officeDocument/2006/relationships/slide" Target="slides/slide69.xml"/><Relationship Id="rId33" Type="http://schemas.openxmlformats.org/officeDocument/2006/relationships/slide" Target="slides/slide28.xml"/><Relationship Id="rId77" Type="http://schemas.openxmlformats.org/officeDocument/2006/relationships/slide" Target="slides/slide72.xml"/><Relationship Id="rId32" Type="http://schemas.openxmlformats.org/officeDocument/2006/relationships/slide" Target="slides/slide27.xml"/><Relationship Id="rId76" Type="http://schemas.openxmlformats.org/officeDocument/2006/relationships/slide" Target="slides/slide71.xml"/><Relationship Id="rId35" Type="http://schemas.openxmlformats.org/officeDocument/2006/relationships/slide" Target="slides/slide30.xml"/><Relationship Id="rId79" Type="http://schemas.openxmlformats.org/officeDocument/2006/relationships/slide" Target="slides/slide74.xml"/><Relationship Id="rId34" Type="http://schemas.openxmlformats.org/officeDocument/2006/relationships/slide" Target="slides/slide29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5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5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5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5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6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6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6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6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6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6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6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6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6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7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7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7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7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7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7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7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7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8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8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8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8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8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8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8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8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8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8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8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9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9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9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9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9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9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9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9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115910" y="115910"/>
            <a:ext cx="11951594" cy="660686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29414" y="1122363"/>
            <a:ext cx="4333172" cy="4593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i="1" lang="en-US" u="sng"/>
              <a:t>God So Loved</a:t>
            </a:r>
            <a:endParaRPr/>
          </a:p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838200" y="1571223"/>
            <a:ext cx="10815788" cy="4605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all you weary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all you thirsty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to the well that never runs dry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Drink of the water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and thirst no more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338441" y="1022968"/>
            <a:ext cx="11002108" cy="541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all you sinners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find His mercy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to the table, He will satisfy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Taste of His goodness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Find what you’re looking for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838200" y="1029809"/>
            <a:ext cx="10515600" cy="5147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God so loved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world that He gave us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His one and only Son to save us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Whoever believes in Him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Will live forever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838200" y="528034"/>
            <a:ext cx="10515600" cy="5648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Bring all your failures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Bring your addictions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Come lay them down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At the foot of the cross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Jesus is waiting there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With open arms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>
            <p:ph idx="1" type="body"/>
          </p:nvPr>
        </p:nvSpPr>
        <p:spPr>
          <a:xfrm>
            <a:off x="838200" y="1029809"/>
            <a:ext cx="10515600" cy="5147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God so loved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world that He gave us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His one and only Son to save us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Whoever believes in Him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Will live forever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/>
          <p:nvPr>
            <p:ph idx="1" type="body"/>
          </p:nvPr>
        </p:nvSpPr>
        <p:spPr>
          <a:xfrm>
            <a:off x="538369" y="1305166"/>
            <a:ext cx="11115261" cy="4867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The power of hell forever defeated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Now it is well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I’m walking in freedom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For God so loved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God so loved the world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idx="1" type="body"/>
          </p:nvPr>
        </p:nvSpPr>
        <p:spPr>
          <a:xfrm>
            <a:off x="838200" y="1316924"/>
            <a:ext cx="10515600" cy="486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God, praise God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From whom all blessings flow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Praise Him, praise Him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/>
          <p:nvPr>
            <p:ph idx="1" type="body"/>
          </p:nvPr>
        </p:nvSpPr>
        <p:spPr>
          <a:xfrm>
            <a:off x="838200" y="1328682"/>
            <a:ext cx="10515600" cy="4848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God, praise God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From whom all blessings flow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Praise Him, praise Him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For the wonders of His love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/>
          <p:nvPr>
            <p:ph idx="1" type="body"/>
          </p:nvPr>
        </p:nvSpPr>
        <p:spPr>
          <a:xfrm>
            <a:off x="838200" y="1029809"/>
            <a:ext cx="10515600" cy="5147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God so loved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world that He gave us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His one and only Son to save us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Whoever believes in Him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Will live forever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307" y="799733"/>
            <a:ext cx="11717385" cy="5258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/>
          <p:nvPr>
            <p:ph idx="1" type="body"/>
          </p:nvPr>
        </p:nvSpPr>
        <p:spPr>
          <a:xfrm>
            <a:off x="538369" y="1305166"/>
            <a:ext cx="11115261" cy="4867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The power of hell forever defeated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Now it is well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I’m walking in freedom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For God so loved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>
                <a:latin typeface="Calibri"/>
                <a:ea typeface="Calibri"/>
                <a:cs typeface="Calibri"/>
                <a:sym typeface="Calibri"/>
              </a:rPr>
              <a:t>God so loved the world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 txBox="1"/>
          <p:nvPr/>
        </p:nvSpPr>
        <p:spPr>
          <a:xfrm>
            <a:off x="6506817" y="4903305"/>
            <a:ext cx="4691270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“God So Loved” words and music by Matty Simpson and Matt Crocker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2017 </a:t>
            </a: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Hillsong Music Publishing Austalia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Used by permission. CCLI License #11377709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/>
          <p:nvPr>
            <p:ph type="title"/>
          </p:nvPr>
        </p:nvSpPr>
        <p:spPr>
          <a:xfrm>
            <a:off x="970722" y="629479"/>
            <a:ext cx="10515600" cy="1086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i="1" lang="en-US" u="sng"/>
              <a:t>My Hope Is Built On Nothing Less</a:t>
            </a:r>
            <a:endParaRPr/>
          </a:p>
        </p:txBody>
      </p:sp>
      <p:sp>
        <p:nvSpPr>
          <p:cNvPr id="201" name="Google Shape;201;p35"/>
          <p:cNvSpPr txBox="1"/>
          <p:nvPr>
            <p:ph idx="1" type="body"/>
          </p:nvPr>
        </p:nvSpPr>
        <p:spPr>
          <a:xfrm>
            <a:off x="838200" y="1948070"/>
            <a:ext cx="10515600" cy="44129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My hope is built on nothing less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Than Jesus’ blood and righteousness I dare not trust the sweetest frame But wholly lean in Jesus’ Name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6"/>
          <p:cNvSpPr txBox="1"/>
          <p:nvPr>
            <p:ph idx="1" type="body"/>
          </p:nvPr>
        </p:nvSpPr>
        <p:spPr>
          <a:xfrm>
            <a:off x="838200" y="755373"/>
            <a:ext cx="10515600" cy="5421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On Christ the solid Rock I stand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</a:t>
            </a:r>
            <a:endParaRPr sz="53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7"/>
          <p:cNvSpPr txBox="1"/>
          <p:nvPr>
            <p:ph idx="1" type="body"/>
          </p:nvPr>
        </p:nvSpPr>
        <p:spPr>
          <a:xfrm>
            <a:off x="558800" y="1139687"/>
            <a:ext cx="11135360" cy="5037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When darkness seems to hide His face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rest on His unchanging grace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In every high and stormy gale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My anchor holds within the veil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8"/>
          <p:cNvSpPr txBox="1"/>
          <p:nvPr>
            <p:ph idx="1" type="body"/>
          </p:nvPr>
        </p:nvSpPr>
        <p:spPr>
          <a:xfrm>
            <a:off x="838200" y="755373"/>
            <a:ext cx="10515600" cy="5421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On Christ the solid Rock I stand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</a:t>
            </a:r>
            <a:endParaRPr sz="53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9"/>
          <p:cNvSpPr txBox="1"/>
          <p:nvPr>
            <p:ph idx="1" type="body"/>
          </p:nvPr>
        </p:nvSpPr>
        <p:spPr>
          <a:xfrm>
            <a:off x="838200" y="1364974"/>
            <a:ext cx="10515600" cy="4811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His oath, His covenant, His blood, Support me in the whelming flood When all around my soul gives way He then is all my Hope and Stay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838200" y="755373"/>
            <a:ext cx="10515600" cy="5421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On Christ the solid Rock I stand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</a:t>
            </a:r>
            <a:endParaRPr sz="53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>
            <p:ph idx="1" type="body"/>
          </p:nvPr>
        </p:nvSpPr>
        <p:spPr>
          <a:xfrm>
            <a:off x="406400" y="768626"/>
            <a:ext cx="11470640" cy="5408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When He shall come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With trumpet sound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Oh may I then in Him be found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Dressed in His righteousness alone Faultless to stand before the throne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2"/>
          <p:cNvSpPr txBox="1"/>
          <p:nvPr>
            <p:ph idx="1" type="body"/>
          </p:nvPr>
        </p:nvSpPr>
        <p:spPr>
          <a:xfrm>
            <a:off x="838200" y="755373"/>
            <a:ext cx="10515600" cy="5421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On Christ the solid Rock I stand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other ground is sinking sand</a:t>
            </a:r>
            <a:endParaRPr sz="53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3"/>
          <p:cNvSpPr txBox="1"/>
          <p:nvPr/>
        </p:nvSpPr>
        <p:spPr>
          <a:xfrm>
            <a:off x="7455878" y="5331656"/>
            <a:ext cx="379827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“My Hope Is Built On Nothing Less”  words and music Public Domain.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5"/>
          <p:cNvSpPr txBox="1"/>
          <p:nvPr>
            <p:ph type="title"/>
          </p:nvPr>
        </p:nvSpPr>
        <p:spPr>
          <a:xfrm>
            <a:off x="647621" y="4578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i="1" lang="en-US" u="sng"/>
              <a:t>We Affirm Our Faith</a:t>
            </a:r>
            <a:endParaRPr/>
          </a:p>
        </p:txBody>
      </p:sp>
      <p:sp>
        <p:nvSpPr>
          <p:cNvPr id="251" name="Google Shape;251;p45"/>
          <p:cNvSpPr txBox="1"/>
          <p:nvPr/>
        </p:nvSpPr>
        <p:spPr>
          <a:xfrm>
            <a:off x="838200" y="1623796"/>
            <a:ext cx="10515599" cy="512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Question: What is your only comfort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life and death?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5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Answer: That I am not my own, but belong with body and soul, both in life and in death, to my faithful Savior Jesus Christ. </a:t>
            </a:r>
            <a:endParaRPr sz="5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6"/>
          <p:cNvSpPr txBox="1"/>
          <p:nvPr/>
        </p:nvSpPr>
        <p:spPr>
          <a:xfrm>
            <a:off x="838200" y="232229"/>
            <a:ext cx="10515599" cy="7278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 has fully paid for all my sins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 his precious blood, and has set me free from all the power of the devil.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 also preserves me in such a way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that without the will of my heavenly Father not a hair can fall from my head; indeed, all things must work together for my salvation.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5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7"/>
          <p:cNvSpPr txBox="1"/>
          <p:nvPr/>
        </p:nvSpPr>
        <p:spPr>
          <a:xfrm>
            <a:off x="838200" y="1306286"/>
            <a:ext cx="10515599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Therefore, by his Holy Spirit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 also assures me of eternal life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makes me heartily willing and ready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 now on to live for him.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9"/>
          <p:cNvSpPr txBox="1"/>
          <p:nvPr/>
        </p:nvSpPr>
        <p:spPr>
          <a:xfrm>
            <a:off x="1060700" y="382797"/>
            <a:ext cx="975859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54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 to Confession</a:t>
            </a:r>
            <a:endParaRPr/>
          </a:p>
        </p:txBody>
      </p:sp>
      <p:sp>
        <p:nvSpPr>
          <p:cNvPr id="271" name="Google Shape;271;p49"/>
          <p:cNvSpPr txBox="1"/>
          <p:nvPr/>
        </p:nvSpPr>
        <p:spPr>
          <a:xfrm>
            <a:off x="557937" y="1727040"/>
            <a:ext cx="10764124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have loved you with an everlasting love; therefore I have continued my faithfulness to you.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				   </a:t>
            </a:r>
            <a:r>
              <a:rPr i="1" lang="en-US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Jeremiah 31:3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1"/>
          <p:cNvSpPr txBox="1"/>
          <p:nvPr/>
        </p:nvSpPr>
        <p:spPr>
          <a:xfrm>
            <a:off x="1060701" y="142003"/>
            <a:ext cx="9758597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45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Confess Our Sin</a:t>
            </a:r>
            <a:endParaRPr/>
          </a:p>
        </p:txBody>
      </p:sp>
      <p:sp>
        <p:nvSpPr>
          <p:cNvPr id="281" name="Google Shape;281;p51"/>
          <p:cNvSpPr txBox="1"/>
          <p:nvPr/>
        </p:nvSpPr>
        <p:spPr>
          <a:xfrm>
            <a:off x="557937" y="973000"/>
            <a:ext cx="10764124" cy="6186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Lord,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am weak.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Help me when I am crushed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by the weight of sin and sorrow.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Help me when I am confused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by the weight of the cross.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Forgive me, for doubting the steadfastness of Your love.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/>
        </p:nvSpPr>
        <p:spPr>
          <a:xfrm>
            <a:off x="411679" y="590192"/>
            <a:ext cx="1136864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4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Preparation for Worship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1015999" y="2016810"/>
            <a:ext cx="9782628" cy="2292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Lord is my helper; I will not fear . . .	      </a:t>
            </a:r>
            <a:r>
              <a:rPr b="0" i="1" lang="en-US" sz="3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		               - Hebrews 13:6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2"/>
          <p:cNvSpPr txBox="1"/>
          <p:nvPr/>
        </p:nvSpPr>
        <p:spPr>
          <a:xfrm>
            <a:off x="514394" y="188686"/>
            <a:ext cx="10764124" cy="7263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Forgive me, for doubting the sweetness of Your love.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 me, to be content in trials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child-like in trust.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Strengthen me, to seek Your face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to sing of Your faithfulness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through every season and circumstance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must face as You prepare me for Home.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Jesus Name, Amen.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4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4"/>
          <p:cNvSpPr txBox="1"/>
          <p:nvPr/>
        </p:nvSpPr>
        <p:spPr>
          <a:xfrm>
            <a:off x="877516" y="708251"/>
            <a:ext cx="9758597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50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Declaration of Forgiveness</a:t>
            </a:r>
            <a:endParaRPr/>
          </a:p>
        </p:txBody>
      </p:sp>
      <p:sp>
        <p:nvSpPr>
          <p:cNvPr id="296" name="Google Shape;296;p54"/>
          <p:cNvSpPr txBox="1"/>
          <p:nvPr/>
        </p:nvSpPr>
        <p:spPr>
          <a:xfrm>
            <a:off x="420914" y="2059394"/>
            <a:ext cx="11350171" cy="2739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 for you, O Lord, you will not restrain your mercy from me; your steadfast love and your faithfulness will ever preserve me!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			        									</a:t>
            </a:r>
            <a:r>
              <a:rPr i="1" lang="en-US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Psalm 40:11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6"/>
          <p:cNvSpPr txBox="1"/>
          <p:nvPr>
            <p:ph idx="1" type="body"/>
          </p:nvPr>
        </p:nvSpPr>
        <p:spPr>
          <a:xfrm>
            <a:off x="641796" y="661182"/>
            <a:ext cx="10908407" cy="5894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†</a:t>
            </a:r>
            <a:r>
              <a:rPr i="1" lang="en-US" sz="5400"/>
              <a:t>Pastor:  Lift up your hearts!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t/>
            </a:r>
            <a:endParaRPr b="1" i="1" sz="1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b="1" i="1" lang="en-US" sz="5400"/>
              <a:t>People:  We lift them up to the Lord!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t/>
            </a:r>
            <a:endParaRPr i="1" sz="1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i="1" lang="en-US" sz="5400"/>
              <a:t>Pastor: Let us give thanks to the Lord our God!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t/>
            </a:r>
            <a:endParaRPr b="1" i="1" sz="1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b="1" i="1" lang="en-US" sz="5400"/>
              <a:t>People: It is right to give Him thanks and praise!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8"/>
          <p:cNvSpPr txBox="1"/>
          <p:nvPr>
            <p:ph type="title"/>
          </p:nvPr>
        </p:nvSpPr>
        <p:spPr>
          <a:xfrm>
            <a:off x="838200" y="689113"/>
            <a:ext cx="10515600" cy="1086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i="1" lang="en-US" u="sng"/>
              <a:t>Steadfast</a:t>
            </a:r>
            <a:endParaRPr/>
          </a:p>
        </p:txBody>
      </p:sp>
      <p:sp>
        <p:nvSpPr>
          <p:cNvPr id="315" name="Google Shape;315;p58"/>
          <p:cNvSpPr txBox="1"/>
          <p:nvPr>
            <p:ph idx="1" type="body"/>
          </p:nvPr>
        </p:nvSpPr>
        <p:spPr>
          <a:xfrm>
            <a:off x="838200" y="1775792"/>
            <a:ext cx="10515600" cy="481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build my house,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Whether storm or drought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On the rock that does not move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set my hope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In your love, O Lord,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And your faithfulness will prove 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9"/>
          <p:cNvSpPr txBox="1"/>
          <p:nvPr>
            <p:ph idx="1" type="body"/>
          </p:nvPr>
        </p:nvSpPr>
        <p:spPr>
          <a:xfrm>
            <a:off x="838200" y="450574"/>
            <a:ext cx="10515600" cy="5726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By the word you spoke,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the starry host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Are called out by name each night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In your watchful care,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rest secure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As you lead us with your light 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60"/>
          <p:cNvSpPr txBox="1"/>
          <p:nvPr>
            <p:ph idx="1" type="body"/>
          </p:nvPr>
        </p:nvSpPr>
        <p:spPr>
          <a:xfrm>
            <a:off x="636103" y="450574"/>
            <a:ext cx="10853531" cy="5817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61"/>
          <p:cNvSpPr txBox="1"/>
          <p:nvPr>
            <p:ph idx="1" type="body"/>
          </p:nvPr>
        </p:nvSpPr>
        <p:spPr>
          <a:xfrm>
            <a:off x="838200" y="450574"/>
            <a:ext cx="10515600" cy="5726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not trust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In the strength of kings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On your promise I will stand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shout for joy,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raise my voice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Hallelujah to the Lamb!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2"/>
          <p:cNvSpPr txBox="1"/>
          <p:nvPr>
            <p:ph idx="1" type="body"/>
          </p:nvPr>
        </p:nvSpPr>
        <p:spPr>
          <a:xfrm>
            <a:off x="636103" y="450574"/>
            <a:ext cx="10853531" cy="5817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3"/>
          <p:cNvSpPr txBox="1"/>
          <p:nvPr>
            <p:ph idx="1" type="body"/>
          </p:nvPr>
        </p:nvSpPr>
        <p:spPr>
          <a:xfrm>
            <a:off x="838200" y="450574"/>
            <a:ext cx="10515600" cy="5726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50"/>
              <a:buNone/>
            </a:pPr>
            <a:r>
              <a:t/>
            </a:r>
            <a:endParaRPr sz="185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In the moment of emptiness,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All was fulfilled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In the hour of darkness,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Your light was revealed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In the presence of death,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Your life was affirmed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In the absence of holiness,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You are still God. 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4"/>
          <p:cNvSpPr txBox="1"/>
          <p:nvPr>
            <p:ph idx="1" type="body"/>
          </p:nvPr>
        </p:nvSpPr>
        <p:spPr>
          <a:xfrm>
            <a:off x="636103" y="450574"/>
            <a:ext cx="10853531" cy="5817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5"/>
          <p:cNvSpPr txBox="1"/>
          <p:nvPr>
            <p:ph idx="1" type="body"/>
          </p:nvPr>
        </p:nvSpPr>
        <p:spPr>
          <a:xfrm>
            <a:off x="636103" y="450574"/>
            <a:ext cx="10853531" cy="5817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are steadfast, steadfast 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6"/>
          <p:cNvSpPr txBox="1"/>
          <p:nvPr/>
        </p:nvSpPr>
        <p:spPr>
          <a:xfrm>
            <a:off x="7050157" y="4399722"/>
            <a:ext cx="4518991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“Steadfast” words and music by Sandra McCracken, Leslie Jordan and Joshua Silverberg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Capitol CMG Amplifier, Red Red Pop,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Integrity's Praise! Music, Drink Your Tea Music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Used by permission CCLI License # 11377709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i="1" lang="en-US" u="sng"/>
              <a:t>Ancient Of Days</a:t>
            </a:r>
            <a:endParaRPr/>
          </a:p>
        </p:txBody>
      </p:sp>
      <p:sp>
        <p:nvSpPr>
          <p:cNvPr id="365" name="Google Shape;365;p6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Though the nations rage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Kingdoms rise and fall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There is still one king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Reigning over all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69"/>
          <p:cNvSpPr txBox="1"/>
          <p:nvPr>
            <p:ph idx="1" type="body"/>
          </p:nvPr>
        </p:nvSpPr>
        <p:spPr>
          <a:xfrm>
            <a:off x="838200" y="503583"/>
            <a:ext cx="10515600" cy="567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So I will not fear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this truth remains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That my God is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Ancient of Days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70"/>
          <p:cNvSpPr txBox="1"/>
          <p:nvPr>
            <p:ph idx="1" type="body"/>
          </p:nvPr>
        </p:nvSpPr>
        <p:spPr>
          <a:xfrm>
            <a:off x="624771" y="928902"/>
            <a:ext cx="11071765" cy="5460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None above Him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None before Him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of time in his hands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His throne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It shall remain and ever stand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71"/>
          <p:cNvSpPr txBox="1"/>
          <p:nvPr>
            <p:ph idx="1" type="body"/>
          </p:nvPr>
        </p:nvSpPr>
        <p:spPr>
          <a:xfrm>
            <a:off x="624771" y="1234616"/>
            <a:ext cx="11071765" cy="5154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the power All the glory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trust in His name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my God is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Ancient of days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529994" y="728475"/>
            <a:ext cx="11132011" cy="589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rPr lang="en-US" sz="4900"/>
              <a:t>Leader: The Lord be with you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rPr b="1" i="1" lang="en-US" sz="4900"/>
              <a:t>People:  And also with you.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b="1" i="1"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rPr lang="en-US" sz="4900"/>
              <a:t>Leader: Praise the Lord.  Sing to the Lord a new song,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rPr b="1" i="1" lang="en-US" sz="4900"/>
              <a:t>People: sing his praise in the assembly of his faithful people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t/>
            </a:r>
            <a:endParaRPr b="1" i="1" sz="49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72"/>
          <p:cNvSpPr txBox="1"/>
          <p:nvPr>
            <p:ph idx="1" type="body"/>
          </p:nvPr>
        </p:nvSpPr>
        <p:spPr>
          <a:xfrm>
            <a:off x="838200" y="503583"/>
            <a:ext cx="10515600" cy="567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Though the dread of night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Overwhelms my soul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He is here with me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am not alone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73"/>
          <p:cNvSpPr txBox="1"/>
          <p:nvPr>
            <p:ph idx="1" type="body"/>
          </p:nvPr>
        </p:nvSpPr>
        <p:spPr>
          <a:xfrm>
            <a:off x="838199" y="503583"/>
            <a:ext cx="10899305" cy="567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 his love is sure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And he knows my name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my God is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Ancient of Days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74"/>
          <p:cNvSpPr txBox="1"/>
          <p:nvPr>
            <p:ph idx="1" type="body"/>
          </p:nvPr>
        </p:nvSpPr>
        <p:spPr>
          <a:xfrm>
            <a:off x="624771" y="928902"/>
            <a:ext cx="11071765" cy="5460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None above Him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None before Him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of time in his hands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His throne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It shall remain and ever stand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75"/>
          <p:cNvSpPr txBox="1"/>
          <p:nvPr>
            <p:ph idx="1" type="body"/>
          </p:nvPr>
        </p:nvSpPr>
        <p:spPr>
          <a:xfrm>
            <a:off x="624771" y="1234616"/>
            <a:ext cx="11071765" cy="5154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the power All the glory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trust in His name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my God is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Ancient of days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76"/>
          <p:cNvSpPr txBox="1"/>
          <p:nvPr>
            <p:ph idx="1" type="body"/>
          </p:nvPr>
        </p:nvSpPr>
        <p:spPr>
          <a:xfrm>
            <a:off x="838200" y="503583"/>
            <a:ext cx="10515600" cy="567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Though I may not see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What the future brings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watch and wait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the Savior king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77"/>
          <p:cNvSpPr txBox="1"/>
          <p:nvPr>
            <p:ph idx="1" type="body"/>
          </p:nvPr>
        </p:nvSpPr>
        <p:spPr>
          <a:xfrm>
            <a:off x="838199" y="503583"/>
            <a:ext cx="10940273" cy="567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Then my joy complete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Standing face to face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In the presence of the Ancient of Days 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78"/>
          <p:cNvSpPr txBox="1"/>
          <p:nvPr>
            <p:ph idx="1" type="body"/>
          </p:nvPr>
        </p:nvSpPr>
        <p:spPr>
          <a:xfrm>
            <a:off x="624771" y="928902"/>
            <a:ext cx="11071765" cy="5460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None above Him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None before Him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of time in his hands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His throne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It shall remain and ever stand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79"/>
          <p:cNvSpPr txBox="1"/>
          <p:nvPr>
            <p:ph idx="1" type="body"/>
          </p:nvPr>
        </p:nvSpPr>
        <p:spPr>
          <a:xfrm>
            <a:off x="624771" y="1234616"/>
            <a:ext cx="11071765" cy="5154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All the power All the glory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will trust in His name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For my God is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Ancient of days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80"/>
          <p:cNvSpPr txBox="1"/>
          <p:nvPr>
            <p:ph idx="1" type="body"/>
          </p:nvPr>
        </p:nvSpPr>
        <p:spPr>
          <a:xfrm>
            <a:off x="6215270" y="3843129"/>
            <a:ext cx="5138530" cy="2333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/>
              <a:t>“Ancient of Days” words and music by Jesse Reeves, Jonny Robinson, Michael Farren, Rich Thompson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/>
              <a:t>© 2018 CityAlight Music, Farren Love And War Publishing, Integrity's Alleluia! Music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/>
              <a:t>Used by Permission CCLI License # 11377709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81"/>
          <p:cNvSpPr txBox="1"/>
          <p:nvPr>
            <p:ph idx="1" type="body"/>
          </p:nvPr>
        </p:nvSpPr>
        <p:spPr>
          <a:xfrm>
            <a:off x="480765" y="502529"/>
            <a:ext cx="11595120" cy="60561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4 </a:t>
            </a:r>
            <a:r>
              <a:rPr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Rejoice in the Lord always; again I will say, rejoice. </a:t>
            </a:r>
            <a:r>
              <a:rPr b="1"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5 </a:t>
            </a:r>
            <a:r>
              <a:rPr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Let your reasonableness be known to everyone. The Lord is at hand; </a:t>
            </a:r>
            <a:r>
              <a:rPr b="1"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6 </a:t>
            </a:r>
            <a:r>
              <a:rPr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do not be anxious about anything, but in everything by prayer and supplication with thanksgiving let your requests be made known to God. </a:t>
            </a:r>
            <a:r>
              <a:rPr b="1"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7 </a:t>
            </a:r>
            <a:r>
              <a:rPr lang="en-US" sz="3000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And the peace of God, which surpasses all understanding, will guard your hearts and your minds in Christ Jesus.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</a:pPr>
            <a:r>
              <a:t/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529994" y="1280018"/>
            <a:ext cx="11132011" cy="589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rPr lang="en-US" sz="4900"/>
              <a:t>Leader: In his great mercy he has given us new birth into a living hope through the resurrection of Jesus Christ from the dead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rPr b="1" i="1" lang="en-US" sz="4900"/>
              <a:t>People:  Praise be to the God and Father of our Lord Jesus Christ!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b="1" i="1"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00"/>
              <a:buNone/>
            </a:pPr>
            <a:r>
              <a:t/>
            </a:r>
            <a:endParaRPr b="1" i="1" sz="49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82"/>
          <p:cNvSpPr txBox="1"/>
          <p:nvPr>
            <p:ph idx="1" type="body"/>
          </p:nvPr>
        </p:nvSpPr>
        <p:spPr>
          <a:xfrm>
            <a:off x="553792" y="1825625"/>
            <a:ext cx="1080000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i="1" lang="en-US" sz="5400"/>
              <a:t>†Leader:  This is the word of our Lord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b="1" i="1"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b="1" i="1" lang="en-US" sz="5400"/>
              <a:t>People:  Thanks be to God.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4"/>
          <p:cNvSpPr txBox="1"/>
          <p:nvPr>
            <p:ph idx="1" type="body"/>
          </p:nvPr>
        </p:nvSpPr>
        <p:spPr>
          <a:xfrm>
            <a:off x="584789" y="1066209"/>
            <a:ext cx="1080000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i="1" lang="en-US" sz="5400"/>
              <a:t>†Leader:  Generous God, because you have so freely given to us . . 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b="1" i="1"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b="1" i="1" lang="en-US" sz="5400"/>
              <a:t>People:  We now freely give the offerings of our hearts to you.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86"/>
          <p:cNvSpPr txBox="1"/>
          <p:nvPr>
            <p:ph type="title"/>
          </p:nvPr>
        </p:nvSpPr>
        <p:spPr>
          <a:xfrm>
            <a:off x="838200" y="444638"/>
            <a:ext cx="10515600" cy="16757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i="1" lang="en-US" sz="5000" u="sng"/>
              <a:t>Living Hope</a:t>
            </a:r>
            <a:endParaRPr i="1" u="sng"/>
          </a:p>
        </p:txBody>
      </p:sp>
      <p:sp>
        <p:nvSpPr>
          <p:cNvPr id="454" name="Google Shape;454;p86"/>
          <p:cNvSpPr txBox="1"/>
          <p:nvPr/>
        </p:nvSpPr>
        <p:spPr>
          <a:xfrm>
            <a:off x="838200" y="1876218"/>
            <a:ext cx="10515600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great the chasm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That lay between us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high the mountain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could not climb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87"/>
          <p:cNvSpPr txBox="1"/>
          <p:nvPr>
            <p:ph idx="1" type="body"/>
          </p:nvPr>
        </p:nvSpPr>
        <p:spPr>
          <a:xfrm>
            <a:off x="838200" y="463826"/>
            <a:ext cx="10515600" cy="5713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In desperation, I turned to heaven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And spoke Your name into the night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Then through the darkness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Your loving kindness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Tore through the shadows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Of my soul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88"/>
          <p:cNvSpPr txBox="1"/>
          <p:nvPr>
            <p:ph idx="1" type="body"/>
          </p:nvPr>
        </p:nvSpPr>
        <p:spPr>
          <a:xfrm>
            <a:off x="838200" y="1656523"/>
            <a:ext cx="10515600" cy="4516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work is finished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end is written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Jesus Christ, my living hope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89"/>
          <p:cNvSpPr txBox="1"/>
          <p:nvPr>
            <p:ph idx="1" type="body"/>
          </p:nvPr>
        </p:nvSpPr>
        <p:spPr>
          <a:xfrm>
            <a:off x="838200" y="764286"/>
            <a:ext cx="10515600" cy="54126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Who could imagine so great a mercy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What heart could fathom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Such boundless grace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God of ages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Stepped down from glory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To wear my sin and bear my shame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90"/>
          <p:cNvSpPr txBox="1"/>
          <p:nvPr>
            <p:ph idx="1" type="body"/>
          </p:nvPr>
        </p:nvSpPr>
        <p:spPr>
          <a:xfrm>
            <a:off x="838200" y="729012"/>
            <a:ext cx="10515600" cy="5447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cross has spoken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 am forgiven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 King of Kings calls me His own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Beautiful Savior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I’m Yours forever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Jesus Christ, my living hope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91"/>
          <p:cNvSpPr txBox="1"/>
          <p:nvPr>
            <p:ph idx="1" type="body"/>
          </p:nvPr>
        </p:nvSpPr>
        <p:spPr>
          <a:xfrm>
            <a:off x="838200" y="715617"/>
            <a:ext cx="10515600" cy="5713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 Hallelujah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Praise the One who set me free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Hallelujah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Death has lost its grip on me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You have broken every chain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There’s salvation in Your name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995"/>
              <a:buNone/>
            </a:pPr>
            <a:r>
              <a:rPr lang="en-US" sz="4995"/>
              <a:t>Jesus Christ, my living hope!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92"/>
          <p:cNvSpPr txBox="1"/>
          <p:nvPr>
            <p:ph idx="1" type="body"/>
          </p:nvPr>
        </p:nvSpPr>
        <p:spPr>
          <a:xfrm>
            <a:off x="838200" y="715617"/>
            <a:ext cx="10515600" cy="5713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 Hallelujah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the One who set me free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Hallelujah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Death has lost its grip on me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have broken every chain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There’s salvation in Your name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Jesus Christ, my living hope!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93"/>
          <p:cNvSpPr txBox="1"/>
          <p:nvPr>
            <p:ph idx="1" type="body"/>
          </p:nvPr>
        </p:nvSpPr>
        <p:spPr>
          <a:xfrm>
            <a:off x="838200" y="834887"/>
            <a:ext cx="10515600" cy="5713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    Then came the morning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That sealed the promise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Your buried body began to breathe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Out of the silence, the Roaring Lion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Declared the grave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Has no claim on me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94"/>
          <p:cNvSpPr txBox="1"/>
          <p:nvPr>
            <p:ph idx="1" type="body"/>
          </p:nvPr>
        </p:nvSpPr>
        <p:spPr>
          <a:xfrm>
            <a:off x="838200" y="715617"/>
            <a:ext cx="10515600" cy="5713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 Hallelujah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the One who set me free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Hallelujah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Death has lost its grip on me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have broken every chain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There’s salvation in Your name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Jesus Christ, my living hope!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95"/>
          <p:cNvSpPr txBox="1"/>
          <p:nvPr>
            <p:ph idx="1" type="body"/>
          </p:nvPr>
        </p:nvSpPr>
        <p:spPr>
          <a:xfrm>
            <a:off x="838200" y="715617"/>
            <a:ext cx="10515600" cy="5713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 Hallelujah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the One who set me free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Hallelujah 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Death has lost its grip on me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You have broken every chain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There’s salvation in Your name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Jesus Christ, my living hope!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96"/>
          <p:cNvSpPr txBox="1"/>
          <p:nvPr>
            <p:ph idx="1" type="body"/>
          </p:nvPr>
        </p:nvSpPr>
        <p:spPr>
          <a:xfrm>
            <a:off x="838200" y="463826"/>
            <a:ext cx="10515600" cy="5713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    Jesus Christ, my living hope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O God, You are my living hope!</a:t>
            </a: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97"/>
          <p:cNvSpPr txBox="1"/>
          <p:nvPr>
            <p:ph idx="1" type="body"/>
          </p:nvPr>
        </p:nvSpPr>
        <p:spPr>
          <a:xfrm>
            <a:off x="6096000" y="4267199"/>
            <a:ext cx="5257799" cy="21880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“Living Hope” words and music by Brian Johnson and Phil Wickham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lang="en-US" sz="2000"/>
              <a:t>© 2017</a:t>
            </a:r>
            <a:r>
              <a:rPr lang="en-US" sz="2000"/>
              <a:t> Phil Wickham Music, Simply Global Songs, Sing My Songs, Bethel Music Publishing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Used by permission. CCLI License #11377709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99"/>
          <p:cNvSpPr txBox="1"/>
          <p:nvPr>
            <p:ph type="title"/>
          </p:nvPr>
        </p:nvSpPr>
        <p:spPr>
          <a:xfrm>
            <a:off x="838200" y="2666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i="1" lang="en-US"/>
              <a:t>God Sends Us Out</a:t>
            </a:r>
            <a:endParaRPr/>
          </a:p>
        </p:txBody>
      </p:sp>
      <p:sp>
        <p:nvSpPr>
          <p:cNvPr id="519" name="Google Shape;519;p99"/>
          <p:cNvSpPr txBox="1"/>
          <p:nvPr>
            <p:ph idx="1" type="body"/>
          </p:nvPr>
        </p:nvSpPr>
        <p:spPr>
          <a:xfrm>
            <a:off x="838200" y="1436914"/>
            <a:ext cx="10515600" cy="4740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God from whom all blessings flow!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Him all creatures here below!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Him above ye heavenly host!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Praise Father, Son, &amp; Holy Ghost!</a:t>
            </a:r>
            <a:endParaRPr/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/>
              <a:t>Amen!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00"/>
          <p:cNvSpPr/>
          <p:nvPr/>
        </p:nvSpPr>
        <p:spPr>
          <a:xfrm>
            <a:off x="115910" y="115910"/>
            <a:ext cx="11951594" cy="660686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10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26" name="Google Shape;526;p10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527" name="Google Shape;527;p1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29414" y="1122363"/>
            <a:ext cx="4333172" cy="4593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/>
        </p:nvSpPr>
        <p:spPr>
          <a:xfrm>
            <a:off x="460502" y="430535"/>
            <a:ext cx="1136864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44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 to Worship</a:t>
            </a:r>
            <a:endParaRPr/>
          </a:p>
        </p:txBody>
      </p:sp>
      <p:sp>
        <p:nvSpPr>
          <p:cNvPr id="131" name="Google Shape;131;p21"/>
          <p:cNvSpPr txBox="1"/>
          <p:nvPr/>
        </p:nvSpPr>
        <p:spPr>
          <a:xfrm>
            <a:off x="928914" y="1349153"/>
            <a:ext cx="9782628" cy="4785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Return to the LORD your God,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he is gracious and merciful,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Slow to anger, and abounding in steadfast love;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he relents over disaster.	      </a:t>
            </a:r>
            <a:r>
              <a:rPr i="1" lang="en-US"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              						 - Joel 2:13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